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4091" r="14347" b="40720"/>
          <a:stretch/>
        </p:blipFill>
        <p:spPr bwMode="auto">
          <a:xfrm>
            <a:off x="0" y="651163"/>
            <a:ext cx="9113114" cy="216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600200"/>
            <a:ext cx="121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0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1" t="45075" r="36363" b="36174"/>
          <a:stretch/>
        </p:blipFill>
        <p:spPr bwMode="auto">
          <a:xfrm>
            <a:off x="533399" y="685800"/>
            <a:ext cx="77046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39962" r="8380" b="36932"/>
          <a:stretch/>
        </p:blipFill>
        <p:spPr bwMode="auto">
          <a:xfrm>
            <a:off x="8466" y="3581400"/>
            <a:ext cx="8904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8601" y="1371600"/>
            <a:ext cx="3809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39205" r="26136" b="42234"/>
          <a:stretch/>
        </p:blipFill>
        <p:spPr bwMode="auto">
          <a:xfrm>
            <a:off x="27709" y="685800"/>
            <a:ext cx="908179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0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39205" r="26136" b="42234"/>
          <a:stretch/>
        </p:blipFill>
        <p:spPr bwMode="auto">
          <a:xfrm>
            <a:off x="27709" y="685800"/>
            <a:ext cx="908179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44697" r="8381" b="32386"/>
          <a:stretch/>
        </p:blipFill>
        <p:spPr bwMode="auto">
          <a:xfrm>
            <a:off x="27708" y="3131127"/>
            <a:ext cx="8943735" cy="182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709" y="1295400"/>
            <a:ext cx="27709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6363" r="17861" b="44697"/>
          <a:stretch/>
        </p:blipFill>
        <p:spPr bwMode="auto">
          <a:xfrm>
            <a:off x="0" y="914400"/>
            <a:ext cx="89777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9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6363" r="17861" b="58547"/>
          <a:stretch/>
        </p:blipFill>
        <p:spPr bwMode="auto">
          <a:xfrm>
            <a:off x="0" y="914400"/>
            <a:ext cx="8977746" cy="47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34848" r="11222" b="42993"/>
          <a:stretch/>
        </p:blipFill>
        <p:spPr bwMode="auto">
          <a:xfrm>
            <a:off x="152399" y="1524000"/>
            <a:ext cx="8969755" cy="193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1371600"/>
            <a:ext cx="571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6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2841" r="11932" b="19508"/>
          <a:stretch/>
        </p:blipFill>
        <p:spPr bwMode="auto">
          <a:xfrm>
            <a:off x="-6928" y="609600"/>
            <a:ext cx="908554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6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2841" r="11932" b="34748"/>
          <a:stretch/>
        </p:blipFill>
        <p:spPr bwMode="auto">
          <a:xfrm>
            <a:off x="-6928" y="609600"/>
            <a:ext cx="9085545" cy="10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31060" r="13352" b="40720"/>
          <a:stretch/>
        </p:blipFill>
        <p:spPr bwMode="auto">
          <a:xfrm>
            <a:off x="-6928" y="1752600"/>
            <a:ext cx="913018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6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381000"/>
            <a:ext cx="86868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C.3.2 Sample Questions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29166" r="49857" b="52084"/>
          <a:stretch/>
        </p:blipFill>
        <p:spPr bwMode="auto">
          <a:xfrm>
            <a:off x="13855" y="727364"/>
            <a:ext cx="8376333" cy="293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4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381000"/>
            <a:ext cx="86868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C.3.2 Sample Questions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35418" r="13978" b="35794"/>
          <a:stretch/>
        </p:blipFill>
        <p:spPr bwMode="auto">
          <a:xfrm>
            <a:off x="0" y="990600"/>
            <a:ext cx="91119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08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C.3.2 Sample Questions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219" t="47917" r="32813" b="32292"/>
          <a:stretch>
            <a:fillRect/>
          </a:stretch>
        </p:blipFill>
        <p:spPr bwMode="auto">
          <a:xfrm>
            <a:off x="152399" y="914400"/>
            <a:ext cx="8077201" cy="27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649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4091" r="14347" b="40720"/>
          <a:stretch/>
        </p:blipFill>
        <p:spPr bwMode="auto">
          <a:xfrm>
            <a:off x="0" y="651163"/>
            <a:ext cx="9113114" cy="216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50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C.3.2 Sample Questions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219" t="47917" r="32813" b="32292"/>
          <a:stretch>
            <a:fillRect/>
          </a:stretch>
        </p:blipFill>
        <p:spPr bwMode="auto">
          <a:xfrm>
            <a:off x="152399" y="914400"/>
            <a:ext cx="7543801" cy="26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7031" t="40625" r="9375" b="36458"/>
          <a:stretch>
            <a:fillRect/>
          </a:stretch>
        </p:blipFill>
        <p:spPr bwMode="auto">
          <a:xfrm>
            <a:off x="0" y="3505200"/>
            <a:ext cx="88946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0" y="1600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C.3.2 Sample Questions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26136" r="8949" b="29735"/>
          <a:stretch/>
        </p:blipFill>
        <p:spPr bwMode="auto">
          <a:xfrm>
            <a:off x="183293" y="609600"/>
            <a:ext cx="893992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2004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4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C.3.2 Sample Questions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26136" r="8949" b="29735"/>
          <a:stretch/>
        </p:blipFill>
        <p:spPr bwMode="auto">
          <a:xfrm>
            <a:off x="457200" y="0"/>
            <a:ext cx="7827819" cy="33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2004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54692" r="7955" b="19697"/>
          <a:stretch/>
        </p:blipFill>
        <p:spPr bwMode="auto">
          <a:xfrm>
            <a:off x="27710" y="3402765"/>
            <a:ext cx="9116290" cy="20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3226635"/>
            <a:ext cx="3352800" cy="20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54736" r="11222" b="16477"/>
          <a:stretch/>
        </p:blipFill>
        <p:spPr bwMode="auto">
          <a:xfrm>
            <a:off x="0" y="990600"/>
            <a:ext cx="9144000" cy="22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126129"/>
            <a:ext cx="1066800" cy="1074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2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54736" r="11222" b="16477"/>
          <a:stretch/>
        </p:blipFill>
        <p:spPr bwMode="auto">
          <a:xfrm>
            <a:off x="0" y="990600"/>
            <a:ext cx="9144000" cy="22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0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18560" r="11649" b="32386"/>
          <a:stretch/>
        </p:blipFill>
        <p:spPr bwMode="auto">
          <a:xfrm>
            <a:off x="0" y="533400"/>
            <a:ext cx="901748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3217446"/>
            <a:ext cx="1066800" cy="1074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0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18560" r="11649" b="32386"/>
          <a:stretch/>
        </p:blipFill>
        <p:spPr bwMode="auto">
          <a:xfrm>
            <a:off x="0" y="533400"/>
            <a:ext cx="901748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6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27652" r="19886" b="23485"/>
          <a:stretch/>
        </p:blipFill>
        <p:spPr bwMode="auto">
          <a:xfrm>
            <a:off x="-6927" y="235528"/>
            <a:ext cx="9000622" cy="418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196664"/>
            <a:ext cx="1143000" cy="1222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01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27652" r="19886" b="23485"/>
          <a:stretch/>
        </p:blipFill>
        <p:spPr bwMode="auto">
          <a:xfrm>
            <a:off x="-6927" y="235528"/>
            <a:ext cx="9000622" cy="418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99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17614" r="24148" b="8902"/>
          <a:stretch/>
        </p:blipFill>
        <p:spPr bwMode="auto">
          <a:xfrm>
            <a:off x="1066800" y="152399"/>
            <a:ext cx="6401192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7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7008" r="16193" b="11174"/>
          <a:stretch/>
        </p:blipFill>
        <p:spPr bwMode="auto">
          <a:xfrm>
            <a:off x="914400" y="512618"/>
            <a:ext cx="7052829" cy="62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4555" y="5936673"/>
            <a:ext cx="838200" cy="84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72718" r="41821" b="8902"/>
          <a:stretch/>
        </p:blipFill>
        <p:spPr bwMode="auto">
          <a:xfrm>
            <a:off x="4239490" y="304800"/>
            <a:ext cx="439749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17614" r="24148" b="27766"/>
          <a:stretch/>
        </p:blipFill>
        <p:spPr bwMode="auto">
          <a:xfrm>
            <a:off x="96982" y="152400"/>
            <a:ext cx="4114800" cy="313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0000" r="7812" b="16667"/>
          <a:stretch/>
        </p:blipFill>
        <p:spPr bwMode="auto">
          <a:xfrm>
            <a:off x="121308" y="3581400"/>
            <a:ext cx="8717892" cy="253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34691" y="1734915"/>
            <a:ext cx="457200" cy="17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21970" r="21449" b="6250"/>
          <a:stretch/>
        </p:blipFill>
        <p:spPr bwMode="auto">
          <a:xfrm>
            <a:off x="439290" y="0"/>
            <a:ext cx="8247510" cy="65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87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21970" r="21449" b="24347"/>
          <a:stretch/>
        </p:blipFill>
        <p:spPr bwMode="auto">
          <a:xfrm>
            <a:off x="439290" y="0"/>
            <a:ext cx="8247510" cy="48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59280" r="17187" b="14583"/>
          <a:stretch/>
        </p:blipFill>
        <p:spPr bwMode="auto">
          <a:xfrm>
            <a:off x="609600" y="4668982"/>
            <a:ext cx="7756735" cy="218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4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7008" r="16193" b="11174"/>
          <a:stretch/>
        </p:blipFill>
        <p:spPr bwMode="auto">
          <a:xfrm>
            <a:off x="914400" y="512618"/>
            <a:ext cx="7052829" cy="62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23295" r="22443" b="56818"/>
          <a:stretch/>
        </p:blipFill>
        <p:spPr bwMode="auto">
          <a:xfrm>
            <a:off x="6926" y="838200"/>
            <a:ext cx="9022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752600"/>
            <a:ext cx="114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23295" r="22443" b="56818"/>
          <a:stretch/>
        </p:blipFill>
        <p:spPr bwMode="auto">
          <a:xfrm>
            <a:off x="6926" y="838200"/>
            <a:ext cx="9022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1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8371" r="27983" b="7765"/>
          <a:stretch/>
        </p:blipFill>
        <p:spPr bwMode="auto">
          <a:xfrm>
            <a:off x="1447800" y="117565"/>
            <a:ext cx="5867400" cy="653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7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8371" r="27983" b="7765"/>
          <a:stretch/>
        </p:blipFill>
        <p:spPr bwMode="auto">
          <a:xfrm>
            <a:off x="2320636" y="153389"/>
            <a:ext cx="3810000" cy="42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54924" r="7812" b="13636"/>
          <a:stretch/>
        </p:blipFill>
        <p:spPr bwMode="auto">
          <a:xfrm>
            <a:off x="0" y="4419600"/>
            <a:ext cx="8451273" cy="22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939637" y="3429000"/>
            <a:ext cx="3809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C.3.1 Sample Questions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1" t="45075" r="36363" b="36174"/>
          <a:stretch/>
        </p:blipFill>
        <p:spPr bwMode="auto">
          <a:xfrm>
            <a:off x="533399" y="685800"/>
            <a:ext cx="77046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3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60</Words>
  <Application>Microsoft Office PowerPoint</Application>
  <PresentationFormat>On-screen Show (4:3)</PresentationFormat>
  <Paragraphs>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C.3.1 Sample Questions</vt:lpstr>
      <vt:lpstr>C.3.1 Sample Questions</vt:lpstr>
      <vt:lpstr>C.3.1 Sample Questions</vt:lpstr>
      <vt:lpstr>C.3.1 Sample Questions</vt:lpstr>
      <vt:lpstr>C.3.1 Sample Questions</vt:lpstr>
      <vt:lpstr>C.3.1 Sample Questions</vt:lpstr>
      <vt:lpstr>PowerPoint Presentation</vt:lpstr>
      <vt:lpstr>PowerPoint Presentation</vt:lpstr>
      <vt:lpstr>C.3.1 Sample Questions</vt:lpstr>
      <vt:lpstr>C.3.1 Sample Questions</vt:lpstr>
      <vt:lpstr>C.3.1 Sample Questions</vt:lpstr>
      <vt:lpstr>C.3.1 Sample Questions</vt:lpstr>
      <vt:lpstr>C.3.1 Sample Questions</vt:lpstr>
      <vt:lpstr>C.3.1 Sample Questions</vt:lpstr>
      <vt:lpstr>C.3.1 Sample Questions</vt:lpstr>
      <vt:lpstr>C.3.1 Sample Questions</vt:lpstr>
      <vt:lpstr>C.3.2 Sample Questions</vt:lpstr>
      <vt:lpstr>C.3.2 Sample Questions</vt:lpstr>
      <vt:lpstr>C.3.2 Sample Questions</vt:lpstr>
      <vt:lpstr>C.3.2 Sample Questions</vt:lpstr>
      <vt:lpstr>C.3.2 Sample Questions</vt:lpstr>
      <vt:lpstr>C.3.2 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C.3.1 Sample Questions</dc:title>
  <dc:creator>Harbaugh Stanford</dc:creator>
  <cp:lastModifiedBy>Scott Linehan</cp:lastModifiedBy>
  <cp:revision>9</cp:revision>
  <dcterms:created xsi:type="dcterms:W3CDTF">2006-08-16T00:00:00Z</dcterms:created>
  <dcterms:modified xsi:type="dcterms:W3CDTF">2016-04-28T12:14:29Z</dcterms:modified>
</cp:coreProperties>
</file>