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CE0F-0F5E-44C8-90FF-52D9D6781187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DFCE-9A80-44F4-BCF6-7C584C696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61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060D-8385-427E-97F5-EC9CD7E12554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9DE9-96AB-44DE-943A-5AC79517E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63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163D-FDD1-43D7-9695-D2F21F595AA4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4C28-C984-41BC-91F1-801B49A85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70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E146-0A07-4E53-80AD-C743D4A84E90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AC0E-F1FE-4D8A-B450-7F9B75319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7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1EE8-6DBD-4E60-BB30-9ECD15667626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FFDA-11F3-496A-B4C8-AA6599745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5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87E-5771-45F1-8AFB-0010115A4187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8115-D702-402A-AB78-FECF24CDF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C1DA-0D0B-4BB9-8F78-F708FC243B0F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BFE8-A697-4A0D-B290-D13D92C11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76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5623-6275-40E0-81AC-357D3D81CC17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FD9E-75DE-4F59-B590-670DBDD65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29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D564-FA66-4ED3-9275-EDBE798EE9C8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165A-F30D-4FBF-9696-62AF7CBC1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DFE6-E048-4FB2-A042-2E0D0D858871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8E99-CB06-4AE8-ABC0-CC8BDED92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1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BBC8-5795-4A05-B681-C32593D381F8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1000-8183-4CB0-982C-0E70969B6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A74DA3-3656-4B11-B302-7EBC4E67FBFC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853768-581C-4396-B75F-1016994BB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2539" r="10796" b="52461"/>
          <a:stretch>
            <a:fillRect/>
          </a:stretch>
        </p:blipFill>
        <p:spPr bwMode="auto">
          <a:xfrm>
            <a:off x="152400" y="735013"/>
            <a:ext cx="8548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1981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35226" r="9233" b="35796"/>
          <a:stretch>
            <a:fillRect/>
          </a:stretch>
        </p:blipFill>
        <p:spPr bwMode="auto">
          <a:xfrm>
            <a:off x="0" y="609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43939" r="5115" b="23296"/>
          <a:stretch>
            <a:fillRect/>
          </a:stretch>
        </p:blipFill>
        <p:spPr bwMode="auto">
          <a:xfrm>
            <a:off x="55563" y="2590800"/>
            <a:ext cx="908843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28600" r="6250" b="32954"/>
          <a:stretch>
            <a:fillRect/>
          </a:stretch>
        </p:blipFill>
        <p:spPr bwMode="auto">
          <a:xfrm>
            <a:off x="14288" y="533400"/>
            <a:ext cx="88947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2860" r="6322" b="43086"/>
          <a:stretch>
            <a:fillRect/>
          </a:stretch>
        </p:blipFill>
        <p:spPr bwMode="auto">
          <a:xfrm>
            <a:off x="76200" y="3117850"/>
            <a:ext cx="88328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28600" r="6250" b="32954"/>
          <a:stretch>
            <a:fillRect/>
          </a:stretch>
        </p:blipFill>
        <p:spPr bwMode="auto">
          <a:xfrm>
            <a:off x="14288" y="533400"/>
            <a:ext cx="88947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2860" r="6322" b="59184"/>
          <a:stretch>
            <a:fillRect/>
          </a:stretch>
        </p:blipFill>
        <p:spPr bwMode="auto">
          <a:xfrm>
            <a:off x="76200" y="3117850"/>
            <a:ext cx="8832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45740" r="6250" b="27132"/>
          <a:stretch>
            <a:fillRect/>
          </a:stretch>
        </p:blipFill>
        <p:spPr bwMode="auto">
          <a:xfrm>
            <a:off x="76200" y="3730625"/>
            <a:ext cx="89360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8410" r="6250" b="38068"/>
          <a:stretch>
            <a:fillRect/>
          </a:stretch>
        </p:blipFill>
        <p:spPr bwMode="auto">
          <a:xfrm>
            <a:off x="0" y="762000"/>
            <a:ext cx="88392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26326" r="6250" b="25946"/>
          <a:stretch>
            <a:fillRect/>
          </a:stretch>
        </p:blipFill>
        <p:spPr bwMode="auto">
          <a:xfrm>
            <a:off x="76200" y="838200"/>
            <a:ext cx="8894763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20117" r="29832" b="54883"/>
          <a:stretch>
            <a:fillRect/>
          </a:stretch>
        </p:blipFill>
        <p:spPr bwMode="auto">
          <a:xfrm>
            <a:off x="33338" y="1257300"/>
            <a:ext cx="89265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2438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20117" r="29832" b="54883"/>
          <a:stretch>
            <a:fillRect/>
          </a:stretch>
        </p:blipFill>
        <p:spPr bwMode="auto">
          <a:xfrm>
            <a:off x="38100" y="1295400"/>
            <a:ext cx="8926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41797" r="3908" b="25391"/>
          <a:stretch>
            <a:fillRect/>
          </a:stretch>
        </p:blipFill>
        <p:spPr bwMode="auto">
          <a:xfrm>
            <a:off x="38100" y="3886200"/>
            <a:ext cx="90725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20508" r="7080" b="50586"/>
          <a:stretch>
            <a:fillRect/>
          </a:stretch>
        </p:blipFill>
        <p:spPr bwMode="auto">
          <a:xfrm>
            <a:off x="0" y="1243013"/>
            <a:ext cx="91249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2373313"/>
            <a:ext cx="1066800" cy="1131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20508" r="7080" b="50586"/>
          <a:stretch>
            <a:fillRect/>
          </a:stretch>
        </p:blipFill>
        <p:spPr bwMode="auto">
          <a:xfrm>
            <a:off x="0" y="1243013"/>
            <a:ext cx="91249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12500" r="8594" b="23438"/>
          <a:stretch>
            <a:fillRect/>
          </a:stretch>
        </p:blipFill>
        <p:spPr bwMode="auto">
          <a:xfrm>
            <a:off x="0" y="1219200"/>
            <a:ext cx="91360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5192713"/>
            <a:ext cx="1066800" cy="1131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2539" r="10796" b="52461"/>
          <a:stretch>
            <a:fillRect/>
          </a:stretch>
        </p:blipFill>
        <p:spPr bwMode="auto">
          <a:xfrm>
            <a:off x="152400" y="1112838"/>
            <a:ext cx="86868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42235" r="6250" b="37689"/>
          <a:stretch>
            <a:fillRect/>
          </a:stretch>
        </p:blipFill>
        <p:spPr bwMode="auto">
          <a:xfrm>
            <a:off x="76200" y="3089275"/>
            <a:ext cx="89916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12500" r="8594" b="23438"/>
          <a:stretch>
            <a:fillRect/>
          </a:stretch>
        </p:blipFill>
        <p:spPr bwMode="auto">
          <a:xfrm>
            <a:off x="0" y="1219200"/>
            <a:ext cx="91360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16797" r="6250" b="32617"/>
          <a:stretch>
            <a:fillRect/>
          </a:stretch>
        </p:blipFill>
        <p:spPr bwMode="auto">
          <a:xfrm>
            <a:off x="0" y="1135063"/>
            <a:ext cx="90646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8238" y="3930650"/>
            <a:ext cx="1066800" cy="1131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16797" r="6250" b="32617"/>
          <a:stretch>
            <a:fillRect/>
          </a:stretch>
        </p:blipFill>
        <p:spPr bwMode="auto">
          <a:xfrm>
            <a:off x="0" y="1135063"/>
            <a:ext cx="90646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C.2.11 Sample Questions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7031" r="11816" b="9961"/>
          <a:stretch>
            <a:fillRect/>
          </a:stretch>
        </p:blipFill>
        <p:spPr bwMode="auto">
          <a:xfrm>
            <a:off x="671513" y="533400"/>
            <a:ext cx="763428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5957888"/>
            <a:ext cx="914400" cy="900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7031" r="11816" b="9961"/>
          <a:stretch>
            <a:fillRect/>
          </a:stretch>
        </p:blipFill>
        <p:spPr bwMode="auto">
          <a:xfrm>
            <a:off x="1371600" y="0"/>
            <a:ext cx="60198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46094" r="6250" b="28906"/>
          <a:stretch>
            <a:fillRect/>
          </a:stretch>
        </p:blipFill>
        <p:spPr bwMode="auto">
          <a:xfrm>
            <a:off x="304800" y="5000625"/>
            <a:ext cx="90439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t="24806" r="19580" b="6250"/>
          <a:stretch>
            <a:fillRect/>
          </a:stretch>
        </p:blipFill>
        <p:spPr bwMode="auto">
          <a:xfrm>
            <a:off x="533400" y="-15875"/>
            <a:ext cx="7972425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56388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t="24806" r="19580" b="6250"/>
          <a:stretch>
            <a:fillRect/>
          </a:stretch>
        </p:blipFill>
        <p:spPr bwMode="auto">
          <a:xfrm>
            <a:off x="1965325" y="0"/>
            <a:ext cx="5532438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52148" r="5080" b="20506"/>
          <a:stretch>
            <a:fillRect/>
          </a:stretch>
        </p:blipFill>
        <p:spPr bwMode="auto">
          <a:xfrm>
            <a:off x="209550" y="4814888"/>
            <a:ext cx="90439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22462" r="33498" b="8984"/>
          <a:stretch>
            <a:fillRect/>
          </a:stretch>
        </p:blipFill>
        <p:spPr bwMode="auto">
          <a:xfrm>
            <a:off x="1219200" y="77788"/>
            <a:ext cx="554355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36914" r="40039" b="45703"/>
          <a:stretch>
            <a:fillRect/>
          </a:stretch>
        </p:blipFill>
        <p:spPr bwMode="auto">
          <a:xfrm>
            <a:off x="876300" y="5092700"/>
            <a:ext cx="68199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22462" r="33498" b="8984"/>
          <a:stretch>
            <a:fillRect/>
          </a:stretch>
        </p:blipFill>
        <p:spPr bwMode="auto">
          <a:xfrm>
            <a:off x="1219200" y="-20638"/>
            <a:ext cx="478155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29297" r="3758" b="35352"/>
          <a:stretch>
            <a:fillRect/>
          </a:stretch>
        </p:blipFill>
        <p:spPr bwMode="auto">
          <a:xfrm>
            <a:off x="38100" y="4271963"/>
            <a:ext cx="8972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22266" r="47998" b="13086"/>
          <a:stretch>
            <a:fillRect/>
          </a:stretch>
        </p:blipFill>
        <p:spPr bwMode="auto">
          <a:xfrm>
            <a:off x="2057400" y="0"/>
            <a:ext cx="395763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45313" r="35205" b="35547"/>
          <a:stretch>
            <a:fillRect/>
          </a:stretch>
        </p:blipFill>
        <p:spPr bwMode="auto">
          <a:xfrm>
            <a:off x="38100" y="4672013"/>
            <a:ext cx="825341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8182" r="12927" b="53598"/>
          <a:stretch>
            <a:fillRect/>
          </a:stretch>
        </p:blipFill>
        <p:spPr bwMode="auto">
          <a:xfrm>
            <a:off x="0" y="1143000"/>
            <a:ext cx="912653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2430463"/>
            <a:ext cx="381000" cy="16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22266" r="47998" b="13086"/>
          <a:stretch>
            <a:fillRect/>
          </a:stretch>
        </p:blipFill>
        <p:spPr bwMode="auto">
          <a:xfrm>
            <a:off x="2454275" y="-19050"/>
            <a:ext cx="356076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25977" r="6248" b="35352"/>
          <a:stretch>
            <a:fillRect/>
          </a:stretch>
        </p:blipFill>
        <p:spPr bwMode="auto">
          <a:xfrm>
            <a:off x="152400" y="4235450"/>
            <a:ext cx="8001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8182" r="12927" b="53598"/>
          <a:stretch>
            <a:fillRect/>
          </a:stretch>
        </p:blipFill>
        <p:spPr bwMode="auto">
          <a:xfrm>
            <a:off x="0" y="1143000"/>
            <a:ext cx="912653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28976" r="23296" b="42046"/>
          <a:stretch>
            <a:fillRect/>
          </a:stretch>
        </p:blipFill>
        <p:spPr bwMode="auto">
          <a:xfrm>
            <a:off x="0" y="1219200"/>
            <a:ext cx="892651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28976" r="23296" b="42046"/>
          <a:stretch>
            <a:fillRect/>
          </a:stretch>
        </p:blipFill>
        <p:spPr bwMode="auto">
          <a:xfrm>
            <a:off x="0" y="1219200"/>
            <a:ext cx="892651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51894" r="12216" b="20454"/>
          <a:stretch>
            <a:fillRect/>
          </a:stretch>
        </p:blipFill>
        <p:spPr bwMode="auto">
          <a:xfrm>
            <a:off x="14288" y="685800"/>
            <a:ext cx="8913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19050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51894" r="12216" b="20454"/>
          <a:stretch>
            <a:fillRect/>
          </a:stretch>
        </p:blipFill>
        <p:spPr bwMode="auto">
          <a:xfrm>
            <a:off x="14288" y="685800"/>
            <a:ext cx="8913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C.2.10 Sample Questions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35226" r="9233" b="35796"/>
          <a:stretch>
            <a:fillRect/>
          </a:stretch>
        </p:blipFill>
        <p:spPr bwMode="auto">
          <a:xfrm>
            <a:off x="0" y="609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69</Words>
  <Application>Microsoft Office PowerPoint</Application>
  <PresentationFormat>On-screen Show (4:3)</PresentationFormat>
  <Paragraphs>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Arial</vt:lpstr>
      <vt:lpstr>Office Theme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C.2.10 Sample Questions</vt:lpstr>
      <vt:lpstr>C.2.11 Sample Questions</vt:lpstr>
      <vt:lpstr>C.2.11 Sample Questions</vt:lpstr>
      <vt:lpstr>C.2.11 Sample Questions</vt:lpstr>
      <vt:lpstr>C.2.11 Sample Questions</vt:lpstr>
      <vt:lpstr>C.2.11 Sample Questions</vt:lpstr>
      <vt:lpstr>C.2.11 Sample Questions</vt:lpstr>
      <vt:lpstr>C.2.11 Sample Questions</vt:lpstr>
      <vt:lpstr>C.2.11 Sample Questions</vt:lpstr>
      <vt:lpstr>C.2.11 Sample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C.2.10 Sample Questions</dc:title>
  <dc:creator>Harbaugh Stanford</dc:creator>
  <cp:lastModifiedBy>Scott Linehan</cp:lastModifiedBy>
  <cp:revision>10</cp:revision>
  <dcterms:created xsi:type="dcterms:W3CDTF">2006-08-16T00:00:00Z</dcterms:created>
  <dcterms:modified xsi:type="dcterms:W3CDTF">2016-04-28T19:09:59Z</dcterms:modified>
</cp:coreProperties>
</file>