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10" r:id="rId2"/>
    <p:sldId id="520" r:id="rId3"/>
    <p:sldId id="512" r:id="rId4"/>
    <p:sldId id="513" r:id="rId5"/>
    <p:sldId id="514" r:id="rId6"/>
    <p:sldId id="515" r:id="rId7"/>
    <p:sldId id="487" r:id="rId8"/>
    <p:sldId id="488" r:id="rId9"/>
    <p:sldId id="521" r:id="rId10"/>
    <p:sldId id="522" r:id="rId11"/>
    <p:sldId id="523" r:id="rId12"/>
    <p:sldId id="524" r:id="rId13"/>
    <p:sldId id="525" r:id="rId14"/>
    <p:sldId id="526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1829" autoAdjust="0"/>
  </p:normalViewPr>
  <p:slideViewPr>
    <p:cSldViewPr>
      <p:cViewPr varScale="1">
        <p:scale>
          <a:sx n="68" d="100"/>
          <a:sy n="68" d="100"/>
        </p:scale>
        <p:origin x="14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784D8-1CC2-4999-9BC2-6D436B362210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5BF74-4CC7-46CF-AFFB-666BE1062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979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499CD-257F-4F4B-A096-BBCC4812F526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3B0FB-8AB4-4ABD-A172-A04E6FDAA5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62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C.2.2 Sample Question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8" t="20703" r="15039" b="6250"/>
          <a:stretch/>
        </p:blipFill>
        <p:spPr bwMode="auto">
          <a:xfrm>
            <a:off x="762000" y="676272"/>
            <a:ext cx="8135751" cy="5919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43000" y="5791200"/>
            <a:ext cx="228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9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1" t="22852" r="7422" b="18359"/>
          <a:stretch/>
        </p:blipFill>
        <p:spPr bwMode="auto">
          <a:xfrm>
            <a:off x="381000" y="119063"/>
            <a:ext cx="8543926" cy="430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807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7" t="21289" r="15185" b="10742"/>
          <a:stretch/>
        </p:blipFill>
        <p:spPr bwMode="auto">
          <a:xfrm>
            <a:off x="561975" y="76200"/>
            <a:ext cx="7972425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0" y="3124200"/>
            <a:ext cx="990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1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7" t="21289" r="15185" b="10742"/>
          <a:stretch/>
        </p:blipFill>
        <p:spPr bwMode="auto">
          <a:xfrm>
            <a:off x="561975" y="76200"/>
            <a:ext cx="7972425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7031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practice is part of the obligation of a U.S. citizen to help defend the nation?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Serve on a jury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Register for selective service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Vote in all national elections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Keep informed about national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12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practice is part of the obligation of a U.S. citizen to help defend the nation?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Serve on a jury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Register for selective service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Vote in all national elections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Keep informed about national issues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457200" y="3276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67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C.2.2 Sample Question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8" t="20703" r="15039" b="6250"/>
          <a:stretch/>
        </p:blipFill>
        <p:spPr bwMode="auto">
          <a:xfrm>
            <a:off x="762000" y="676272"/>
            <a:ext cx="8135751" cy="5919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483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" t="43946" r="6250" b="28027"/>
          <a:stretch/>
        </p:blipFill>
        <p:spPr bwMode="auto">
          <a:xfrm>
            <a:off x="142874" y="914400"/>
            <a:ext cx="9001126" cy="2050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95400" y="1752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6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" t="43946" r="6250" b="28027"/>
          <a:stretch/>
        </p:blipFill>
        <p:spPr bwMode="auto">
          <a:xfrm>
            <a:off x="142874" y="914400"/>
            <a:ext cx="9001126" cy="2050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80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" t="46289" r="6249" b="26855"/>
          <a:stretch/>
        </p:blipFill>
        <p:spPr bwMode="auto">
          <a:xfrm>
            <a:off x="28575" y="990600"/>
            <a:ext cx="9029700" cy="1964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19200" y="1828800"/>
            <a:ext cx="1066800" cy="112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0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" t="46289" r="6249" b="26855"/>
          <a:stretch/>
        </p:blipFill>
        <p:spPr bwMode="auto">
          <a:xfrm>
            <a:off x="28575" y="990600"/>
            <a:ext cx="9029700" cy="1964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881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4" t="20703" r="10791" b="9570"/>
          <a:stretch/>
        </p:blipFill>
        <p:spPr bwMode="auto">
          <a:xfrm>
            <a:off x="914400" y="228600"/>
            <a:ext cx="6972300" cy="5100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4267200"/>
            <a:ext cx="381000" cy="1062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4" t="20703" r="10791" b="9570"/>
          <a:stretch/>
        </p:blipFill>
        <p:spPr bwMode="auto">
          <a:xfrm>
            <a:off x="914400" y="228600"/>
            <a:ext cx="6972300" cy="5100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518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1" t="22852" r="7422" b="18359"/>
          <a:stretch/>
        </p:blipFill>
        <p:spPr bwMode="auto">
          <a:xfrm>
            <a:off x="381000" y="119063"/>
            <a:ext cx="8543926" cy="430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0" y="3276600"/>
            <a:ext cx="990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61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4347</TotalTime>
  <Words>78</Words>
  <Application>Microsoft Office PowerPoint</Application>
  <PresentationFormat>On-screen Show (4:3)</PresentationFormat>
  <Paragraphs>12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C.2.2 Sample Question</vt:lpstr>
      <vt:lpstr>C.2.2 Sample Question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Log 8-23-13</dc:title>
  <dc:creator>Harbaugh Stanford</dc:creator>
  <cp:lastModifiedBy>Scott Linehan</cp:lastModifiedBy>
  <cp:revision>334</cp:revision>
  <cp:lastPrinted>2014-04-03T13:04:36Z</cp:lastPrinted>
  <dcterms:created xsi:type="dcterms:W3CDTF">2006-08-16T00:00:00Z</dcterms:created>
  <dcterms:modified xsi:type="dcterms:W3CDTF">2016-04-28T18:46:58Z</dcterms:modified>
</cp:coreProperties>
</file>