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Mesopotamian </a:t>
            </a:r>
            <a:br>
              <a:rPr lang="en-US" dirty="0" smtClean="0"/>
            </a:br>
            <a:r>
              <a:rPr lang="en-US" dirty="0" smtClean="0"/>
              <a:t>Empires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First Empires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5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" y="191389"/>
            <a:ext cx="10515600" cy="1325563"/>
          </a:xfrm>
        </p:spPr>
        <p:txBody>
          <a:bodyPr/>
          <a:lstStyle/>
          <a:p>
            <a:r>
              <a:rPr lang="en-US" dirty="0" smtClean="0"/>
              <a:t>Life in Assyria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012" y="1313560"/>
            <a:ext cx="10233800" cy="5315839"/>
          </a:xfrm>
        </p:spPr>
        <p:txBody>
          <a:bodyPr/>
          <a:lstStyle/>
          <a:p>
            <a:r>
              <a:rPr lang="en-US" dirty="0" smtClean="0"/>
              <a:t>Assyrians had law codes, but their punishments were harsher</a:t>
            </a:r>
          </a:p>
          <a:p>
            <a:r>
              <a:rPr lang="en-US" dirty="0" smtClean="0"/>
              <a:t>Worshipped many of the same gods</a:t>
            </a:r>
          </a:p>
          <a:p>
            <a:r>
              <a:rPr lang="en-US" dirty="0" smtClean="0"/>
              <a:t>They built large temples and palaces filled with wall carvings and statues</a:t>
            </a:r>
          </a:p>
          <a:p>
            <a:r>
              <a:rPr lang="en-US" dirty="0" smtClean="0"/>
              <a:t>Ashurbanipal, an Assyrian king, built one of the first libraries in Nineveh</a:t>
            </a:r>
          </a:p>
          <a:p>
            <a:r>
              <a:rPr lang="en-US" dirty="0" smtClean="0"/>
              <a:t>The library had over 25,000 tablets of stories and songs to the gods</a:t>
            </a:r>
          </a:p>
          <a:p>
            <a:r>
              <a:rPr lang="en-US" dirty="0" smtClean="0"/>
              <a:t>Farming and trade were both important</a:t>
            </a:r>
          </a:p>
          <a:p>
            <a:r>
              <a:rPr lang="en-US" dirty="0" smtClean="0"/>
              <a:t>They would trade for wood and metal to supply their empire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79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Chaldean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4595000" cy="4803775"/>
          </a:xfrm>
        </p:spPr>
        <p:txBody>
          <a:bodyPr/>
          <a:lstStyle/>
          <a:p>
            <a:r>
              <a:rPr lang="en-US" dirty="0" smtClean="0"/>
              <a:t>Assyrian rule lasted for about 300 years</a:t>
            </a:r>
          </a:p>
          <a:p>
            <a:r>
              <a:rPr lang="en-US" dirty="0" smtClean="0"/>
              <a:t>Due to their harsh rule, people would often rebel</a:t>
            </a:r>
          </a:p>
          <a:p>
            <a:r>
              <a:rPr lang="en-US" dirty="0" smtClean="0"/>
              <a:t>650 BCE, fighting broke out over who the next Assyrian ruler would be.</a:t>
            </a:r>
          </a:p>
          <a:p>
            <a:r>
              <a:rPr lang="en-US" dirty="0" smtClean="0"/>
              <a:t>With the infighting, it allowed a different group of people to take power, the Chaldeans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590" y="1443799"/>
            <a:ext cx="5276850" cy="511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15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4869320" cy="4858639"/>
          </a:xfrm>
        </p:spPr>
        <p:txBody>
          <a:bodyPr>
            <a:normAutofit/>
          </a:bodyPr>
          <a:lstStyle/>
          <a:p>
            <a:r>
              <a:rPr lang="en-US" dirty="0" smtClean="0"/>
              <a:t>About 1,000 BCE, the Chaldean people had moved into southern Mesopotamia</a:t>
            </a:r>
          </a:p>
          <a:p>
            <a:r>
              <a:rPr lang="en-US" dirty="0" smtClean="0"/>
              <a:t>They were quickly conquered by the Assyrians</a:t>
            </a:r>
          </a:p>
          <a:p>
            <a:r>
              <a:rPr lang="en-US" dirty="0" smtClean="0"/>
              <a:t>The Chaldeans hated the Assyrians and were never completely under their control</a:t>
            </a:r>
          </a:p>
          <a:p>
            <a:r>
              <a:rPr lang="en-US" dirty="0" smtClean="0"/>
              <a:t>627 BCE, the Chaldean king </a:t>
            </a:r>
            <a:r>
              <a:rPr lang="en-US" dirty="0" err="1" smtClean="0"/>
              <a:t>Nabopolassar</a:t>
            </a:r>
            <a:r>
              <a:rPr lang="en-US" dirty="0" smtClean="0"/>
              <a:t> led a revolt against the Assyrians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856" y="519493"/>
            <a:ext cx="5853875" cy="585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75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453896"/>
            <a:ext cx="5070488" cy="5239512"/>
          </a:xfrm>
        </p:spPr>
        <p:txBody>
          <a:bodyPr/>
          <a:lstStyle/>
          <a:p>
            <a:r>
              <a:rPr lang="en-US" dirty="0" smtClean="0"/>
              <a:t>Within a year he had conquered </a:t>
            </a:r>
            <a:r>
              <a:rPr lang="en-US" dirty="0" err="1" smtClean="0"/>
              <a:t>Uruk</a:t>
            </a:r>
            <a:r>
              <a:rPr lang="en-US" dirty="0" smtClean="0"/>
              <a:t> and was made king of Babylonia</a:t>
            </a:r>
          </a:p>
          <a:p>
            <a:r>
              <a:rPr lang="en-US" dirty="0" smtClean="0"/>
              <a:t>The Medes, another people in the region who wanted to overthrow the Assyrians, joined the Chaldeans</a:t>
            </a:r>
          </a:p>
          <a:p>
            <a:r>
              <a:rPr lang="en-US" dirty="0" smtClean="0"/>
              <a:t>Together, they defeated the Assyrian army</a:t>
            </a:r>
          </a:p>
          <a:p>
            <a:r>
              <a:rPr lang="en-US" dirty="0" smtClean="0"/>
              <a:t>612 BCE, they captured the capital Nineveh and burned it to the ground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488" y="1967293"/>
            <a:ext cx="5668222" cy="291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55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490472"/>
            <a:ext cx="4247528" cy="5111496"/>
          </a:xfrm>
        </p:spPr>
        <p:txBody>
          <a:bodyPr/>
          <a:lstStyle/>
          <a:p>
            <a:r>
              <a:rPr lang="en-US" dirty="0" err="1" smtClean="0"/>
              <a:t>Nabopolassar</a:t>
            </a:r>
            <a:r>
              <a:rPr lang="en-US" dirty="0" smtClean="0"/>
              <a:t> and his son Nebuchadnezzar created a new empire</a:t>
            </a:r>
          </a:p>
          <a:p>
            <a:r>
              <a:rPr lang="en-US" dirty="0" smtClean="0"/>
              <a:t>They gained control of almost all the lands the Assyrians had once ruled</a:t>
            </a:r>
          </a:p>
          <a:p>
            <a:r>
              <a:rPr lang="en-US" dirty="0" smtClean="0"/>
              <a:t>The city of Babylon was their capital</a:t>
            </a:r>
          </a:p>
          <a:p>
            <a:r>
              <a:rPr lang="en-US" dirty="0" smtClean="0"/>
              <a:t>Sometimes the Chaldean Empire is called the New Babylonian Empire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884" y="1013460"/>
            <a:ext cx="5286756" cy="528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56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Greatness of Babylon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472" y="1289304"/>
            <a:ext cx="6158624" cy="5312664"/>
          </a:xfrm>
        </p:spPr>
        <p:txBody>
          <a:bodyPr/>
          <a:lstStyle/>
          <a:p>
            <a:r>
              <a:rPr lang="en-US" dirty="0" smtClean="0"/>
              <a:t>King Nebuchadnezzar rebuilt Babylon, making it the largest and richest city in the world</a:t>
            </a:r>
          </a:p>
          <a:p>
            <a:r>
              <a:rPr lang="en-US" dirty="0" smtClean="0"/>
              <a:t>Huge brick walls surrounded the city, with guards patrolling</a:t>
            </a:r>
          </a:p>
          <a:p>
            <a:r>
              <a:rPr lang="en-US" dirty="0" smtClean="0"/>
              <a:t>Palaces and temples were located in the center of Babylon</a:t>
            </a:r>
          </a:p>
          <a:p>
            <a:r>
              <a:rPr lang="en-US" dirty="0" smtClean="0"/>
              <a:t>A huge ziggurat over 300 feet tall and with a gold roof could be seen for miles</a:t>
            </a:r>
          </a:p>
          <a:p>
            <a:r>
              <a:rPr lang="en-US" dirty="0" smtClean="0"/>
              <a:t>The palace had a giant staircase of greenery known as the Hanging Gardens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096" y="2181606"/>
            <a:ext cx="5655782" cy="302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84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Greatness of Babylon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Hanging Gardens were considered one of the Seven Wonders of the Ancient World</a:t>
            </a:r>
          </a:p>
          <a:p>
            <a:r>
              <a:rPr lang="en-US" dirty="0" smtClean="0"/>
              <a:t>They were terraced gardens-built like huge steps-and included large trees, masses of flowering vines, and other beautiful plants</a:t>
            </a:r>
          </a:p>
          <a:p>
            <a:r>
              <a:rPr lang="en-US" dirty="0" smtClean="0"/>
              <a:t>A complex irrigation system brought water from the Euphrates River to water the gardens</a:t>
            </a:r>
          </a:p>
          <a:p>
            <a:r>
              <a:rPr lang="en-US" dirty="0" smtClean="0"/>
              <a:t>Nebuchadnezzar may have had them built to please his wife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Greatness of Babylon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3323984" cy="4351338"/>
          </a:xfrm>
        </p:spPr>
        <p:txBody>
          <a:bodyPr/>
          <a:lstStyle/>
          <a:p>
            <a:r>
              <a:rPr lang="en-US" dirty="0" smtClean="0"/>
              <a:t>Nebuchadnezzar built a beautiful street near the palace that people could visit</a:t>
            </a:r>
          </a:p>
          <a:p>
            <a:r>
              <a:rPr lang="en-US" dirty="0" smtClean="0"/>
              <a:t>It was paved with limestone and marble, and lined with walls of blue glaze tile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439" y="2113978"/>
            <a:ext cx="7307009" cy="366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349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Greatness of Babylon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spring, people would crowd into Babylon to watch a gold statue of </a:t>
            </a:r>
            <a:r>
              <a:rPr lang="en-US" dirty="0" err="1" smtClean="0"/>
              <a:t>Marduk</a:t>
            </a:r>
            <a:r>
              <a:rPr lang="en-US" dirty="0" smtClean="0"/>
              <a:t> as it was paraded through the streets</a:t>
            </a:r>
          </a:p>
          <a:p>
            <a:r>
              <a:rPr lang="en-US" dirty="0" smtClean="0"/>
              <a:t>Chaldeans believed that the ceremony would bring peace and larger crops to the empire</a:t>
            </a:r>
          </a:p>
          <a:p>
            <a:r>
              <a:rPr lang="en-US" dirty="0" smtClean="0"/>
              <a:t>Babylonians built many canals to help irrigate the fields</a:t>
            </a:r>
          </a:p>
          <a:p>
            <a:r>
              <a:rPr lang="en-US" dirty="0" smtClean="0"/>
              <a:t>To pay for all these works and the army Nebuchadnezzar had to collect high taxes and tributes</a:t>
            </a:r>
          </a:p>
          <a:p>
            <a:r>
              <a:rPr lang="en-US" dirty="0" smtClean="0"/>
              <a:t>Since the empire was so large it needed an efficient system of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858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Greatness of Babylon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371600"/>
            <a:ext cx="5399672" cy="5394959"/>
          </a:xfrm>
        </p:spPr>
        <p:txBody>
          <a:bodyPr>
            <a:normAutofit/>
          </a:bodyPr>
          <a:lstStyle/>
          <a:p>
            <a:r>
              <a:rPr lang="en-US" dirty="0" smtClean="0"/>
              <a:t>A Greek historian in the 400s BCE wrote: “In magnificence, there is no other city that approaches it.”</a:t>
            </a:r>
          </a:p>
          <a:p>
            <a:r>
              <a:rPr lang="en-US" dirty="0" smtClean="0"/>
              <a:t>Artisans made pottery, cloth, and baskets</a:t>
            </a:r>
          </a:p>
          <a:p>
            <a:r>
              <a:rPr lang="en-US" dirty="0" smtClean="0"/>
              <a:t>The major trade route that stretched from the Persian Gulf to the Mediterranean Sea passed through Babylon</a:t>
            </a:r>
          </a:p>
          <a:p>
            <a:r>
              <a:rPr lang="en-US" dirty="0" smtClean="0"/>
              <a:t>Merchants came to the city in caravans (travelling groups)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672" y="1447609"/>
            <a:ext cx="5432680" cy="435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179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Empires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2,000 BCE, Sumer’s city-states were weakened from fighting</a:t>
            </a:r>
          </a:p>
          <a:p>
            <a:r>
              <a:rPr lang="en-US" dirty="0" smtClean="0"/>
              <a:t>Powerful kingdoms began to arise in the northern part of Mesopotamia</a:t>
            </a:r>
          </a:p>
          <a:p>
            <a:r>
              <a:rPr lang="en-US" dirty="0" smtClean="0"/>
              <a:t>Rulers of these kingdoms would build empires – group of many different lands under one ruler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55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Greatness of Babylon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caravans bought Babylonian goods-pottery, cloth, baskets, and jewelry</a:t>
            </a:r>
          </a:p>
          <a:p>
            <a:r>
              <a:rPr lang="en-US" dirty="0" smtClean="0"/>
              <a:t>Babylon grew wealthy from this trade, under Assyrian rule the area had been poor</a:t>
            </a:r>
          </a:p>
          <a:p>
            <a:r>
              <a:rPr lang="en-US" dirty="0" smtClean="0"/>
              <a:t>They also made scientific advancements</a:t>
            </a:r>
          </a:p>
          <a:p>
            <a:r>
              <a:rPr lang="en-US" dirty="0" smtClean="0"/>
              <a:t>Chaldean astronomers mapped the stars, the planets, and the phases of the moon</a:t>
            </a:r>
          </a:p>
          <a:p>
            <a:r>
              <a:rPr lang="en-US" dirty="0" smtClean="0"/>
              <a:t>The Chaldeans invented the first sundial to measure time and they were the first to have a 7 day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144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Fall of the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480" y="1362456"/>
            <a:ext cx="5609984" cy="5294376"/>
          </a:xfrm>
        </p:spPr>
        <p:txBody>
          <a:bodyPr/>
          <a:lstStyle/>
          <a:p>
            <a:r>
              <a:rPr lang="en-US" dirty="0" smtClean="0"/>
              <a:t>After Nebuchadnezzar died, several weak kings ruled the Chaldean empire</a:t>
            </a:r>
          </a:p>
          <a:p>
            <a:r>
              <a:rPr lang="en-US" dirty="0" smtClean="0"/>
              <a:t>Poor harvests and slowing trade weakened the empire</a:t>
            </a:r>
          </a:p>
          <a:p>
            <a:r>
              <a:rPr lang="en-US" dirty="0" smtClean="0"/>
              <a:t>539 BCE, the Persians, knowing the Chaldeans had lost their strength, captured Babylon and made Mesopotamia part of their empire</a:t>
            </a:r>
          </a:p>
          <a:p>
            <a:r>
              <a:rPr lang="en-US" dirty="0" smtClean="0"/>
              <a:t>The Persians allowed their newly captured land to keep its distinct culture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016" y="1523618"/>
            <a:ext cx="5249962" cy="459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640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Sargon?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92" y="1542160"/>
            <a:ext cx="6615824" cy="5096383"/>
          </a:xfrm>
        </p:spPr>
        <p:txBody>
          <a:bodyPr>
            <a:normAutofit/>
          </a:bodyPr>
          <a:lstStyle/>
          <a:p>
            <a:r>
              <a:rPr lang="en-US" dirty="0" smtClean="0"/>
              <a:t>In northern Mesopotamia there was a kingdom called Akkad</a:t>
            </a:r>
          </a:p>
          <a:p>
            <a:r>
              <a:rPr lang="en-US" dirty="0" smtClean="0"/>
              <a:t>Akkad was lead by the king Sargon</a:t>
            </a:r>
          </a:p>
          <a:p>
            <a:r>
              <a:rPr lang="en-US" dirty="0" smtClean="0"/>
              <a:t>2340 BCE, Sargon would move his well trained army south, conquering each of the city-states (Ur, </a:t>
            </a:r>
            <a:r>
              <a:rPr lang="en-US" dirty="0" err="1" smtClean="0"/>
              <a:t>Uruk</a:t>
            </a:r>
            <a:r>
              <a:rPr lang="en-US" dirty="0" smtClean="0"/>
              <a:t>, and </a:t>
            </a:r>
            <a:r>
              <a:rPr lang="en-US" dirty="0" err="1" smtClean="0"/>
              <a:t>Eridu</a:t>
            </a:r>
            <a:r>
              <a:rPr lang="en-US" dirty="0" smtClean="0"/>
              <a:t>)</a:t>
            </a:r>
          </a:p>
          <a:p>
            <a:r>
              <a:rPr lang="en-US" dirty="0" smtClean="0"/>
              <a:t>Sargon became known as the king of Sumer and Akkad</a:t>
            </a:r>
          </a:p>
          <a:p>
            <a:r>
              <a:rPr lang="en-US" dirty="0" smtClean="0"/>
              <a:t>This would become the first empire</a:t>
            </a:r>
          </a:p>
          <a:p>
            <a:r>
              <a:rPr lang="en-US" dirty="0" smtClean="0"/>
              <a:t>This empire would last more than 200 years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039" y="1466976"/>
            <a:ext cx="4765739" cy="476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55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144" y="163957"/>
            <a:ext cx="10515600" cy="1325563"/>
          </a:xfrm>
        </p:spPr>
        <p:txBody>
          <a:bodyPr/>
          <a:lstStyle/>
          <a:p>
            <a:r>
              <a:rPr lang="en-US" dirty="0" smtClean="0"/>
              <a:t>Who Was Hammurabi?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88" y="1489520"/>
            <a:ext cx="6259208" cy="5130736"/>
          </a:xfrm>
        </p:spPr>
        <p:txBody>
          <a:bodyPr/>
          <a:lstStyle/>
          <a:p>
            <a:r>
              <a:rPr lang="en-US" dirty="0" smtClean="0"/>
              <a:t>The Amorites lived west of Mesopotamia</a:t>
            </a:r>
          </a:p>
          <a:p>
            <a:r>
              <a:rPr lang="en-US" dirty="0" smtClean="0"/>
              <a:t>1800 BCE, they would conquer Mesopotamia building their own cities</a:t>
            </a:r>
          </a:p>
          <a:p>
            <a:r>
              <a:rPr lang="en-US" dirty="0" smtClean="0"/>
              <a:t>Babylon was the grandest of them located in modern day Iraq</a:t>
            </a:r>
          </a:p>
          <a:p>
            <a:r>
              <a:rPr lang="en-US" dirty="0" smtClean="0"/>
              <a:t>1792 BCE, Hammurabi began conquering the Amorite cities</a:t>
            </a:r>
          </a:p>
          <a:p>
            <a:r>
              <a:rPr lang="en-US" dirty="0" smtClean="0"/>
              <a:t>He created the Babylonian Empire</a:t>
            </a:r>
          </a:p>
          <a:p>
            <a:r>
              <a:rPr lang="en-US" dirty="0" smtClean="0"/>
              <a:t>This empire stretched from the Persian Gulf west to the Mediterranean Sea.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701" y="1345501"/>
            <a:ext cx="5628979" cy="488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328" y="79438"/>
            <a:ext cx="10515600" cy="1325563"/>
          </a:xfrm>
        </p:spPr>
        <p:txBody>
          <a:bodyPr/>
          <a:lstStyle/>
          <a:p>
            <a:r>
              <a:rPr lang="en-US" dirty="0" smtClean="0"/>
              <a:t>Hammurabi’s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328" y="1405000"/>
            <a:ext cx="11260976" cy="5352415"/>
          </a:xfrm>
        </p:spPr>
        <p:txBody>
          <a:bodyPr/>
          <a:lstStyle/>
          <a:p>
            <a:r>
              <a:rPr lang="en-US" dirty="0" smtClean="0"/>
              <a:t>Hammurabi is best known for creating a set of laws for his empire</a:t>
            </a:r>
          </a:p>
          <a:p>
            <a:r>
              <a:rPr lang="en-US" dirty="0" smtClean="0"/>
              <a:t>This code was posted for all to read</a:t>
            </a:r>
          </a:p>
          <a:p>
            <a:r>
              <a:rPr lang="en-US" dirty="0" smtClean="0"/>
              <a:t>The code dealt with almost every area of life:  crimes, farming, business, marriage, and the family</a:t>
            </a:r>
          </a:p>
          <a:p>
            <a:r>
              <a:rPr lang="en-US" dirty="0" smtClean="0"/>
              <a:t>The code listed a punishment for each crime</a:t>
            </a:r>
          </a:p>
          <a:p>
            <a:r>
              <a:rPr lang="en-US" dirty="0" smtClean="0"/>
              <a:t>It became known as “an eye for an eye, and a tooth for a tooth”</a:t>
            </a:r>
          </a:p>
          <a:p>
            <a:r>
              <a:rPr lang="en-US" dirty="0" smtClean="0"/>
              <a:t>This meant the punishment for each crime should match the seriousness of the crime</a:t>
            </a:r>
          </a:p>
          <a:p>
            <a:r>
              <a:rPr lang="en-US" dirty="0" smtClean="0"/>
              <a:t>It was meant to end blood feuds</a:t>
            </a:r>
          </a:p>
          <a:p>
            <a:r>
              <a:rPr lang="en-US" dirty="0" smtClean="0"/>
              <a:t>The code protected the less powerful, it protected wives from abuse by their husbands.  It would influence Greece and Rome.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92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145669"/>
            <a:ext cx="10515600" cy="1325563"/>
          </a:xfrm>
        </p:spPr>
        <p:txBody>
          <a:bodyPr/>
          <a:lstStyle/>
          <a:p>
            <a:r>
              <a:rPr lang="en-US" dirty="0" smtClean="0"/>
              <a:t>The Assyrian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04" y="1313560"/>
            <a:ext cx="4357256" cy="53798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1,000 years after the empire of Hammurabi, the Assyrian Empire came to power</a:t>
            </a:r>
          </a:p>
          <a:p>
            <a:r>
              <a:rPr lang="en-US" dirty="0" smtClean="0"/>
              <a:t>Assyria was large, extending into present day Turkey, Syria, Iran, and Iraq</a:t>
            </a:r>
          </a:p>
          <a:p>
            <a:r>
              <a:rPr lang="en-US" dirty="0" smtClean="0"/>
              <a:t>They had a large and powerful military</a:t>
            </a:r>
          </a:p>
          <a:p>
            <a:r>
              <a:rPr lang="en-US" dirty="0" smtClean="0"/>
              <a:t>900 BCE, they began taking over the rest of Mesopotamia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854" y="1387983"/>
            <a:ext cx="6085713" cy="491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4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Assyrian Army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736" y="1359280"/>
            <a:ext cx="9889376" cy="5334127"/>
          </a:xfrm>
        </p:spPr>
        <p:txBody>
          <a:bodyPr/>
          <a:lstStyle/>
          <a:p>
            <a:r>
              <a:rPr lang="en-US" dirty="0" smtClean="0"/>
              <a:t>The Assyrian army was well trained and numbered about 50,000.</a:t>
            </a:r>
          </a:p>
          <a:p>
            <a:r>
              <a:rPr lang="en-US" dirty="0" smtClean="0"/>
              <a:t>The army was infantry (foot soldiers), cavalry (soldiers on horse), and charioteers</a:t>
            </a:r>
          </a:p>
          <a:p>
            <a:r>
              <a:rPr lang="en-US" dirty="0" smtClean="0"/>
              <a:t>They fought with slingshots, bows and arrows, swords, and spears</a:t>
            </a:r>
          </a:p>
          <a:p>
            <a:r>
              <a:rPr lang="en-US" dirty="0" smtClean="0"/>
              <a:t>The army robbed people, set crops on fire, and destroyed towns </a:t>
            </a:r>
          </a:p>
          <a:p>
            <a:r>
              <a:rPr lang="en-US" dirty="0" smtClean="0"/>
              <a:t>They took tribute – forced payments – from conquered people</a:t>
            </a:r>
          </a:p>
          <a:p>
            <a:r>
              <a:rPr lang="en-US" dirty="0" smtClean="0"/>
              <a:t>Stories of Assyrian brutality spread</a:t>
            </a:r>
          </a:p>
          <a:p>
            <a:r>
              <a:rPr lang="en-US" dirty="0" smtClean="0"/>
              <a:t>Sometimes people would be so afraid of them they surrender without a fight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7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424" y="209677"/>
            <a:ext cx="10515600" cy="1325563"/>
          </a:xfrm>
        </p:spPr>
        <p:txBody>
          <a:bodyPr/>
          <a:lstStyle/>
          <a:p>
            <a:r>
              <a:rPr lang="en-US" dirty="0" smtClean="0"/>
              <a:t>The Assyrian Army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24" y="1377568"/>
            <a:ext cx="4064648" cy="5224399"/>
          </a:xfrm>
        </p:spPr>
        <p:txBody>
          <a:bodyPr>
            <a:normAutofit/>
          </a:bodyPr>
          <a:lstStyle/>
          <a:p>
            <a:r>
              <a:rPr lang="en-US" dirty="0" smtClean="0"/>
              <a:t>One of their main advantages was the use of iron weapons</a:t>
            </a:r>
          </a:p>
          <a:p>
            <a:r>
              <a:rPr lang="en-US" dirty="0" smtClean="0"/>
              <a:t>The Hittite’s had learned iron production</a:t>
            </a:r>
          </a:p>
          <a:p>
            <a:r>
              <a:rPr lang="en-US" dirty="0" smtClean="0"/>
              <a:t>Iron was much stronger than copper, tin, or bronze</a:t>
            </a:r>
          </a:p>
          <a:p>
            <a:r>
              <a:rPr lang="en-US" dirty="0" smtClean="0"/>
              <a:t>The Assyrians learned this technology from the Hittites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560" y="1377568"/>
            <a:ext cx="7287494" cy="484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99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68" y="163957"/>
            <a:ext cx="10515600" cy="1325563"/>
          </a:xfrm>
        </p:spPr>
        <p:txBody>
          <a:bodyPr/>
          <a:lstStyle/>
          <a:p>
            <a:r>
              <a:rPr lang="en-US" dirty="0" smtClean="0"/>
              <a:t>Kings and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868" y="1359280"/>
            <a:ext cx="6893884" cy="52701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Assyria extended from the Persian Gulf to the Nile River</a:t>
            </a:r>
          </a:p>
          <a:p>
            <a:r>
              <a:rPr lang="en-US" dirty="0" smtClean="0"/>
              <a:t>Nineveh was the capital along the Tigris River</a:t>
            </a:r>
          </a:p>
          <a:p>
            <a:r>
              <a:rPr lang="en-US" dirty="0" smtClean="0"/>
              <a:t>Assyrian Kings were powerful and divided their kingdoms into provinces</a:t>
            </a:r>
          </a:p>
          <a:p>
            <a:r>
              <a:rPr lang="en-US" dirty="0" smtClean="0"/>
              <a:t>They built roads to connect these provinces</a:t>
            </a:r>
          </a:p>
          <a:p>
            <a:r>
              <a:rPr lang="en-US" dirty="0" smtClean="0"/>
              <a:t>Soldiers would stand guard along the roads to protect merchants</a:t>
            </a:r>
          </a:p>
          <a:p>
            <a:r>
              <a:rPr lang="en-US" dirty="0" smtClean="0"/>
              <a:t>Messengers on government business used the stations to rest and change chariot horses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642" y="1359280"/>
            <a:ext cx="5008893" cy="469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5756</TotalTime>
  <Words>1224</Words>
  <Application>Microsoft Office PowerPoint</Application>
  <PresentationFormat>Widescreen</PresentationFormat>
  <Paragraphs>118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Corbel</vt:lpstr>
      <vt:lpstr>Depth</vt:lpstr>
      <vt:lpstr>Mesopotamian  Empires</vt:lpstr>
      <vt:lpstr>The First Empires</vt:lpstr>
      <vt:lpstr>Who Was Sargon?</vt:lpstr>
      <vt:lpstr>Who Was Hammurabi?</vt:lpstr>
      <vt:lpstr>Hammurabi’s Code</vt:lpstr>
      <vt:lpstr>The Assyrian Empire</vt:lpstr>
      <vt:lpstr>Assyrian Army</vt:lpstr>
      <vt:lpstr>The Assyrian Army</vt:lpstr>
      <vt:lpstr>Kings and Government</vt:lpstr>
      <vt:lpstr>Life in Assyria</vt:lpstr>
      <vt:lpstr>The Chaldean Empire</vt:lpstr>
      <vt:lpstr>A New Empire</vt:lpstr>
      <vt:lpstr>A New Empire</vt:lpstr>
      <vt:lpstr>A New Empire</vt:lpstr>
      <vt:lpstr>The Greatness of Babylon</vt:lpstr>
      <vt:lpstr>The Greatness of Babylon</vt:lpstr>
      <vt:lpstr>The Greatness of Babylon</vt:lpstr>
      <vt:lpstr>The Greatness of Babylon</vt:lpstr>
      <vt:lpstr>The Greatness of Babylon</vt:lpstr>
      <vt:lpstr>The Greatness of Babylon</vt:lpstr>
      <vt:lpstr>The Fall of the Empire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Mesopotamian  Empires</dc:title>
  <dc:creator>Jason Motta</dc:creator>
  <cp:lastModifiedBy>Jason Motta</cp:lastModifiedBy>
  <cp:revision>13</cp:revision>
  <dcterms:created xsi:type="dcterms:W3CDTF">2018-10-05T14:42:41Z</dcterms:created>
  <dcterms:modified xsi:type="dcterms:W3CDTF">2018-10-09T14:38:45Z</dcterms:modified>
</cp:coreProperties>
</file>