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10"/>
  </p:notesMasterIdLst>
  <p:handoutMasterIdLst>
    <p:handoutMasterId r:id="rId11"/>
  </p:handoutMasterIdLst>
  <p:sldIdLst>
    <p:sldId id="399" r:id="rId2"/>
    <p:sldId id="400" r:id="rId3"/>
    <p:sldId id="401" r:id="rId4"/>
    <p:sldId id="402" r:id="rId5"/>
    <p:sldId id="403" r:id="rId6"/>
    <p:sldId id="405" r:id="rId7"/>
    <p:sldId id="404" r:id="rId8"/>
    <p:sldId id="406" r:id="rId9"/>
  </p:sldIdLst>
  <p:sldSz cx="9144000" cy="6858000" type="screen4x3"/>
  <p:notesSz cx="6858000" cy="92964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1pPr>
    <a:lvl2pPr marL="4572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2pPr>
    <a:lvl3pPr marL="9144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3pPr>
    <a:lvl4pPr marL="13716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4pPr>
    <a:lvl5pPr marL="1828800" algn="l" rtl="0" eaLnBrk="0" fontAlgn="base" hangingPunct="0">
      <a:spcBef>
        <a:spcPct val="0"/>
      </a:spcBef>
      <a:spcAft>
        <a:spcPct val="0"/>
      </a:spcAft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Calibri" panose="020F0502020204030204" pitchFamily="34" charset="0"/>
        <a:ea typeface="+mn-ea"/>
        <a:cs typeface="Arial" panose="020B0604020202020204" pitchFamily="34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1829" autoAdjust="0"/>
  </p:normalViewPr>
  <p:slideViewPr>
    <p:cSldViewPr>
      <p:cViewPr varScale="1">
        <p:scale>
          <a:sx n="68" d="100"/>
          <a:sy n="68" d="100"/>
        </p:scale>
        <p:origin x="1446" y="7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handoutMaster" Target="handoutMasters/handoutMaster1.xml"/><Relationship Id="rId5" Type="http://schemas.openxmlformats.org/officeDocument/2006/relationships/slide" Target="slides/slide4.xml"/><Relationship Id="rId15" Type="http://schemas.openxmlformats.org/officeDocument/2006/relationships/tableStyles" Target="tableStyles.xml"/><Relationship Id="rId10" Type="http://schemas.openxmlformats.org/officeDocument/2006/relationships/notesMaster" Target="notesMasters/notesMaster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84CDFF0B-1EE2-4F2E-B53C-C215B805199A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FBA38E67-0214-495C-B9E3-350B13216D33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45334058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fld id="{B0F12692-DFE3-4B4D-B929-F9D9AC4F3FA8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04900" y="696913"/>
            <a:ext cx="4648200" cy="34861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pPr lvl="0"/>
            <a:endParaRPr lang="en-US" noProof="0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416425"/>
            <a:ext cx="5486400" cy="41830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  <a:endParaRPr lang="en-US" noProof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829675"/>
            <a:ext cx="2971800" cy="465138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829675"/>
            <a:ext cx="2971800" cy="465138"/>
          </a:xfrm>
          <a:prstGeom prst="rect">
            <a:avLst/>
          </a:prstGeom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/>
            </a:lvl1pPr>
          </a:lstStyle>
          <a:p>
            <a:pPr>
              <a:defRPr/>
            </a:pPr>
            <a:fld id="{EF2F998B-171D-485D-AAD2-70E1D674C1B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520936921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D101691A-06D2-4008-87EE-FC09214A1E0C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40B7E07-A075-436E-93BF-644B7CF83957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368966915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8AE5D12-D540-4B8A-96D8-06B747D028FF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75665AC-03AC-49B7-87F2-DFA707DEBDC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43836787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EFFBFD1-A858-4875-AB05-B39EACB5098F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F159809-1F0F-4533-AD51-1697A0F38E48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27598071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D47A068-3B17-41A7-9063-4362AAFBA8EE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C56558A-4362-4703-9350-212415683A55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8515687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05798CC-0D7F-409C-BF95-E905AE50C679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910EB01-4677-4AAD-932A-E579C4EA682E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14462269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4F48140-183E-4BFF-A1A4-5D56C221CA85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03EA59D7-497E-4F80-B456-DCB825AC1E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14172182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7FC594E-7ED1-4D83-AE07-632F3E7346D1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8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5FC52EF-FC17-492E-B308-68F872C38F3D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466890618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41F3EBE-4E82-48B8-994B-938853D2AAA1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5905508A-EFF6-45E1-9D52-34F5772428B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6751694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A77AD18-49B3-470A-876E-722A15FA2835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96FF02AA-F363-4573-B626-AE5F6DC8B7F9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2814320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BA27627-3F5E-4295-AADC-25379F76FCC4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1D1565DE-4203-422B-BD8F-AC8922D4F226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203173409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 rtlCol="0">
            <a:normAutofit/>
          </a:bodyPr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27E71579-B2CB-4C1D-BFDE-FAA9CA2B957D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6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7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754F4A0-DDF6-473F-AD4D-FFCAC5E550E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  <p:extLst>
      <p:ext uri="{BB962C8B-B14F-4D97-AF65-F5344CB8AC3E}">
        <p14:creationId xmlns:p14="http://schemas.microsoft.com/office/powerpoint/2010/main" val="163778113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title style</a:t>
            </a:r>
          </a:p>
        </p:txBody>
      </p:sp>
      <p:sp>
        <p:nvSpPr>
          <p:cNvPr id="1027" name="Text Placeholder 2"/>
          <p:cNvSpPr>
            <a:spLocks noGrp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altLang="en-US" smtClean="0"/>
              <a:t>Click to edit Master text styles</a:t>
            </a:r>
          </a:p>
          <a:p>
            <a:pPr lvl="1"/>
            <a:r>
              <a:rPr lang="en-US" altLang="en-US" smtClean="0"/>
              <a:t>Second level</a:t>
            </a:r>
          </a:p>
          <a:p>
            <a:pPr lvl="2"/>
            <a:r>
              <a:rPr lang="en-US" altLang="en-US" smtClean="0"/>
              <a:t>Third level</a:t>
            </a:r>
          </a:p>
          <a:p>
            <a:pPr lvl="3"/>
            <a:r>
              <a:rPr lang="en-US" altLang="en-US" smtClean="0"/>
              <a:t>Fourth level</a:t>
            </a:r>
          </a:p>
          <a:p>
            <a:pPr lvl="4"/>
            <a:r>
              <a:rPr lang="en-US" altLang="en-US" smtClean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fld id="{A34E8818-0DE7-43F6-B261-6B1165DF915D}" type="datetimeFigureOut">
              <a:rPr lang="en-US"/>
              <a:pPr>
                <a:defRPr/>
              </a:pPr>
              <a:t>3/31/2016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 eaLnBrk="1" fontAlgn="auto" hangingPunct="1">
              <a:spcBef>
                <a:spcPts val="0"/>
              </a:spcBef>
              <a:spcAft>
                <a:spcPts val="0"/>
              </a:spcAft>
              <a:defRPr sz="1200">
                <a:solidFill>
                  <a:schemeClr val="tx1">
                    <a:tint val="75000"/>
                  </a:schemeClr>
                </a:solidFill>
                <a:latin typeface="+mn-lt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solidFill>
                  <a:srgbClr val="898989"/>
                </a:solidFill>
              </a:defRPr>
            </a:lvl1pPr>
          </a:lstStyle>
          <a:p>
            <a:pPr>
              <a:defRPr/>
            </a:pPr>
            <a:fld id="{B8A74DA3-D24E-4E30-9797-04271B2FF864}" type="slidenum">
              <a:rPr lang="en-US" altLang="en-US"/>
              <a:pPr>
                <a:defRPr/>
              </a:pPr>
              <a:t>‹#›</a:t>
            </a:fld>
            <a:endParaRPr lang="en-US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Calibri" pitchFamily="34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4099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4100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" t="35156" r="1369" b="29297"/>
          <a:stretch>
            <a:fillRect/>
          </a:stretch>
        </p:blipFill>
        <p:spPr bwMode="auto">
          <a:xfrm>
            <a:off x="0" y="1524000"/>
            <a:ext cx="93726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4763" y="2824163"/>
            <a:ext cx="381000" cy="8382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  <p:sp>
        <p:nvSpPr>
          <p:cNvPr id="6" name="Rectangle 5"/>
          <p:cNvSpPr/>
          <p:nvPr/>
        </p:nvSpPr>
        <p:spPr>
          <a:xfrm>
            <a:off x="1600200" y="1676400"/>
            <a:ext cx="381000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sp>
        <p:nvSpPr>
          <p:cNvPr id="512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512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2539" t="35156" r="1369" b="29297"/>
          <a:stretch>
            <a:fillRect/>
          </a:stretch>
        </p:blipFill>
        <p:spPr bwMode="auto">
          <a:xfrm>
            <a:off x="0" y="1524000"/>
            <a:ext cx="9144000" cy="26003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Rectangle 5"/>
          <p:cNvSpPr/>
          <p:nvPr/>
        </p:nvSpPr>
        <p:spPr>
          <a:xfrm>
            <a:off x="1600200" y="1676400"/>
            <a:ext cx="381000" cy="26670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fontAlgn="auto" hangingPunct="1">
              <a:spcBef>
                <a:spcPts val="0"/>
              </a:spcBef>
              <a:spcAft>
                <a:spcPts val="0"/>
              </a:spcAft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6147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2" t="18347" r="14948" b="7239"/>
          <a:stretch>
            <a:fillRect/>
          </a:stretch>
        </p:blipFill>
        <p:spPr bwMode="auto">
          <a:xfrm>
            <a:off x="0" y="814388"/>
            <a:ext cx="9148763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Rectangle 4"/>
          <p:cNvSpPr/>
          <p:nvPr/>
        </p:nvSpPr>
        <p:spPr>
          <a:xfrm>
            <a:off x="1219200" y="4876800"/>
            <a:ext cx="990600" cy="10668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/>
            <a:endParaRPr lang="en-US" altLang="en-US" smtClean="0"/>
          </a:p>
        </p:txBody>
      </p:sp>
      <p:pic>
        <p:nvPicPr>
          <p:cNvPr id="7171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3602" t="18347" r="14948" b="7239"/>
          <a:stretch>
            <a:fillRect/>
          </a:stretch>
        </p:blipFill>
        <p:spPr bwMode="auto">
          <a:xfrm>
            <a:off x="0" y="814388"/>
            <a:ext cx="9148763" cy="535781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8" t="18750" r="11246" b="46371"/>
          <a:stretch>
            <a:fillRect/>
          </a:stretch>
        </p:blipFill>
        <p:spPr bwMode="auto">
          <a:xfrm>
            <a:off x="0" y="1408113"/>
            <a:ext cx="9144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143000" y="2589213"/>
            <a:ext cx="1066800" cy="1068387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218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808" t="18750" r="11246" b="46371"/>
          <a:stretch>
            <a:fillRect/>
          </a:stretch>
        </p:blipFill>
        <p:spPr bwMode="auto">
          <a:xfrm>
            <a:off x="0" y="1408113"/>
            <a:ext cx="9144000" cy="23622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42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9" t="51814" r="21397" b="12096"/>
          <a:stretch>
            <a:fillRect/>
          </a:stretch>
        </p:blipFill>
        <p:spPr bwMode="auto">
          <a:xfrm>
            <a:off x="171450" y="304800"/>
            <a:ext cx="8615363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4" name="Rectangle 3"/>
          <p:cNvSpPr/>
          <p:nvPr/>
        </p:nvSpPr>
        <p:spPr>
          <a:xfrm>
            <a:off x="1447800" y="1752600"/>
            <a:ext cx="1219200" cy="1192213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hangingPunct="1">
              <a:defRPr/>
            </a:pPr>
            <a:endParaRPr 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1266" name="Picture 2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2389" t="51814" r="21397" b="12096"/>
          <a:stretch>
            <a:fillRect/>
          </a:stretch>
        </p:blipFill>
        <p:spPr bwMode="auto">
          <a:xfrm>
            <a:off x="171450" y="304800"/>
            <a:ext cx="8615363" cy="264001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3200</TotalTime>
  <Words>0</Words>
  <Application>Microsoft Office PowerPoint</Application>
  <PresentationFormat>On-screen Show (4:3)</PresentationFormat>
  <Paragraphs>0</Paragraphs>
  <Slides>8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8</vt:i4>
      </vt:variant>
    </vt:vector>
  </HeadingPairs>
  <TitlesOfParts>
    <vt:vector size="11" baseType="lpstr">
      <vt:lpstr>Calibri</vt:lpstr>
      <vt:lpstr>Arial</vt:lpstr>
      <vt:lpstr>Office Theme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Learning Log 8-23-13</dc:title>
  <dc:creator>Harbaugh Stanford</dc:creator>
  <cp:lastModifiedBy>Scott Linehan</cp:lastModifiedBy>
  <cp:revision>261</cp:revision>
  <cp:lastPrinted>2014-04-01T12:53:36Z</cp:lastPrinted>
  <dcterms:created xsi:type="dcterms:W3CDTF">2006-08-16T00:00:00Z</dcterms:created>
  <dcterms:modified xsi:type="dcterms:W3CDTF">2016-03-31T15:35:08Z</dcterms:modified>
</cp:coreProperties>
</file>