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1" r:id="rId2"/>
    <p:sldId id="512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82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784D8-1CC2-4999-9BC2-6D436B362210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BF74-4CC7-46CF-AFFB-666BE1062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499CD-257F-4F4B-A096-BBCC4812F526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B0FB-8AB4-4ABD-A172-A04E6FDAA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6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C.2.4 Sample Questions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8" r="12110" b="35353"/>
          <a:stretch/>
        </p:blipFill>
        <p:spPr bwMode="auto">
          <a:xfrm>
            <a:off x="352425" y="1447800"/>
            <a:ext cx="85725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18164" r="19141" b="8008"/>
          <a:stretch/>
        </p:blipFill>
        <p:spPr bwMode="auto">
          <a:xfrm>
            <a:off x="609599" y="-14288"/>
            <a:ext cx="7835861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2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9" r="15625" b="36523"/>
          <a:stretch/>
        </p:blipFill>
        <p:spPr bwMode="auto">
          <a:xfrm>
            <a:off x="381000" y="1447800"/>
            <a:ext cx="8229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981200"/>
            <a:ext cx="1143000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9" r="15625" b="36523"/>
          <a:stretch/>
        </p:blipFill>
        <p:spPr bwMode="auto">
          <a:xfrm>
            <a:off x="381000" y="1447800"/>
            <a:ext cx="8229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3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25000" r="4492" b="43554"/>
          <a:stretch/>
        </p:blipFill>
        <p:spPr bwMode="auto">
          <a:xfrm>
            <a:off x="0" y="678656"/>
            <a:ext cx="918686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752600"/>
            <a:ext cx="1143000" cy="1150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25000" r="4492" b="43554"/>
          <a:stretch/>
        </p:blipFill>
        <p:spPr bwMode="auto">
          <a:xfrm>
            <a:off x="0" y="678656"/>
            <a:ext cx="918686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99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8" r="12110" b="35353"/>
          <a:stretch/>
        </p:blipFill>
        <p:spPr bwMode="auto">
          <a:xfrm>
            <a:off x="14287" y="0"/>
            <a:ext cx="85725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54767" y="1981200"/>
            <a:ext cx="366713" cy="3810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54688" r="1270" b="13867"/>
          <a:stretch/>
        </p:blipFill>
        <p:spPr bwMode="auto">
          <a:xfrm>
            <a:off x="0" y="2608619"/>
            <a:ext cx="9144000" cy="21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6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0312" r="5518" b="19922"/>
          <a:stretch/>
        </p:blipFill>
        <p:spPr bwMode="auto">
          <a:xfrm>
            <a:off x="1" y="228600"/>
            <a:ext cx="90297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0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20312" r="5518" b="19922"/>
          <a:stretch/>
        </p:blipFill>
        <p:spPr bwMode="auto">
          <a:xfrm>
            <a:off x="1" y="0"/>
            <a:ext cx="90297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5243" y="4038600"/>
            <a:ext cx="183357" cy="1905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7813" r="1709" b="8594"/>
          <a:stretch/>
        </p:blipFill>
        <p:spPr bwMode="auto">
          <a:xfrm>
            <a:off x="45244" y="4372609"/>
            <a:ext cx="8984458" cy="231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9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17774" r="36719" b="6250"/>
          <a:stretch/>
        </p:blipFill>
        <p:spPr bwMode="auto">
          <a:xfrm>
            <a:off x="1143000" y="52387"/>
            <a:ext cx="6310312" cy="668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17774" r="36719" b="6250"/>
          <a:stretch/>
        </p:blipFill>
        <p:spPr bwMode="auto">
          <a:xfrm>
            <a:off x="1981200" y="76200"/>
            <a:ext cx="3810000" cy="40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31445" r="2880" b="30860"/>
          <a:stretch/>
        </p:blipFill>
        <p:spPr bwMode="auto">
          <a:xfrm>
            <a:off x="1" y="4201287"/>
            <a:ext cx="8915400" cy="26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2 6"/>
          <p:cNvSpPr/>
          <p:nvPr/>
        </p:nvSpPr>
        <p:spPr>
          <a:xfrm>
            <a:off x="1889521" y="3262312"/>
            <a:ext cx="183357" cy="1905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47071" r="9032" b="21484"/>
          <a:stretch/>
        </p:blipFill>
        <p:spPr bwMode="auto">
          <a:xfrm>
            <a:off x="300038" y="914400"/>
            <a:ext cx="85725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064543"/>
            <a:ext cx="1143000" cy="105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47071" r="9032" b="21484"/>
          <a:stretch/>
        </p:blipFill>
        <p:spPr bwMode="auto">
          <a:xfrm>
            <a:off x="300038" y="914400"/>
            <a:ext cx="85725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2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18164" r="19141" b="8008"/>
          <a:stretch/>
        </p:blipFill>
        <p:spPr bwMode="auto">
          <a:xfrm>
            <a:off x="609599" y="-14288"/>
            <a:ext cx="7835861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867400"/>
            <a:ext cx="99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C.2.4 Sample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Log 8-23-13</dc:title>
  <dc:creator>Harbaugh Stanford</dc:creator>
  <cp:lastModifiedBy>Scott Linehan</cp:lastModifiedBy>
  <cp:revision>364</cp:revision>
  <cp:lastPrinted>2014-04-03T13:04:36Z</cp:lastPrinted>
  <dcterms:created xsi:type="dcterms:W3CDTF">2006-08-16T00:00:00Z</dcterms:created>
  <dcterms:modified xsi:type="dcterms:W3CDTF">2016-04-20T00:12:42Z</dcterms:modified>
</cp:coreProperties>
</file>