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7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7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5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1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2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3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0E3FD-8D6D-4CB9-B8EE-A6C09237CB3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2687-CF4B-4E8F-9DE1-7E180699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35699" r="12990" b="29536"/>
          <a:stretch>
            <a:fillRect/>
          </a:stretch>
        </p:blipFill>
        <p:spPr bwMode="auto">
          <a:xfrm>
            <a:off x="1543050" y="1771650"/>
            <a:ext cx="91249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EOC Sample Questions, C.1.6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4026" y="3095625"/>
            <a:ext cx="2571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23491" r="17361" b="10345"/>
          <a:stretch>
            <a:fillRect/>
          </a:stretch>
        </p:blipFill>
        <p:spPr bwMode="auto">
          <a:xfrm>
            <a:off x="1600201" y="609600"/>
            <a:ext cx="8670925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EOC Sample Question, C.1.7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25195" r="4883" b="13869"/>
          <a:stretch>
            <a:fillRect/>
          </a:stretch>
        </p:blipFill>
        <p:spPr bwMode="auto">
          <a:xfrm>
            <a:off x="1524000" y="914400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3886200"/>
            <a:ext cx="152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EOC Sample Question, C.1.7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25195" r="4883" b="13869"/>
          <a:stretch>
            <a:fillRect/>
          </a:stretch>
        </p:blipFill>
        <p:spPr bwMode="auto">
          <a:xfrm>
            <a:off x="1524000" y="914400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7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52016" r="19946" b="17137"/>
          <a:stretch>
            <a:fillRect/>
          </a:stretch>
        </p:blipFill>
        <p:spPr bwMode="auto">
          <a:xfrm>
            <a:off x="1504951" y="1143000"/>
            <a:ext cx="874871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2133600"/>
            <a:ext cx="1295400" cy="1265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52016" r="19946" b="17137"/>
          <a:stretch>
            <a:fillRect/>
          </a:stretch>
        </p:blipFill>
        <p:spPr bwMode="auto">
          <a:xfrm>
            <a:off x="1504951" y="1143000"/>
            <a:ext cx="874871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2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24080" r="18655" b="6975"/>
          <a:stretch>
            <a:fillRect/>
          </a:stretch>
        </p:blipFill>
        <p:spPr bwMode="auto">
          <a:xfrm>
            <a:off x="1524000" y="381000"/>
            <a:ext cx="840105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4267200"/>
            <a:ext cx="990600" cy="1157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36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24080" r="18655" b="6975"/>
          <a:stretch>
            <a:fillRect/>
          </a:stretch>
        </p:blipFill>
        <p:spPr bwMode="auto">
          <a:xfrm>
            <a:off x="1524000" y="381000"/>
            <a:ext cx="840105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6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21371" r="17487" b="11246"/>
          <a:stretch>
            <a:fillRect/>
          </a:stretch>
        </p:blipFill>
        <p:spPr bwMode="auto">
          <a:xfrm>
            <a:off x="1752600" y="381000"/>
            <a:ext cx="85534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4191000"/>
            <a:ext cx="60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9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21371" r="17487" b="11246"/>
          <a:stretch>
            <a:fillRect/>
          </a:stretch>
        </p:blipFill>
        <p:spPr bwMode="auto">
          <a:xfrm>
            <a:off x="1752600" y="381000"/>
            <a:ext cx="85534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50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33064" r="11931" b="28394"/>
          <a:stretch>
            <a:fillRect/>
          </a:stretch>
        </p:blipFill>
        <p:spPr bwMode="auto">
          <a:xfrm>
            <a:off x="1524001" y="990600"/>
            <a:ext cx="92440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78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35081" r="12990" b="29536"/>
          <a:stretch>
            <a:fillRect/>
          </a:stretch>
        </p:blipFill>
        <p:spPr bwMode="auto">
          <a:xfrm>
            <a:off x="1543050" y="1728788"/>
            <a:ext cx="91249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EOC Sample Questions, C.1.6</a:t>
            </a:r>
          </a:p>
        </p:txBody>
      </p:sp>
    </p:spTree>
    <p:extLst>
      <p:ext uri="{BB962C8B-B14F-4D97-AF65-F5344CB8AC3E}">
        <p14:creationId xmlns:p14="http://schemas.microsoft.com/office/powerpoint/2010/main" val="14780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33064" r="11931" b="28394"/>
          <a:stretch>
            <a:fillRect/>
          </a:stretch>
        </p:blipFill>
        <p:spPr bwMode="auto">
          <a:xfrm>
            <a:off x="1524001" y="990600"/>
            <a:ext cx="92440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400300"/>
            <a:ext cx="11430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78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33064" r="11931" b="28394"/>
          <a:stretch>
            <a:fillRect/>
          </a:stretch>
        </p:blipFill>
        <p:spPr bwMode="auto">
          <a:xfrm>
            <a:off x="1524001" y="990600"/>
            <a:ext cx="92440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05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25403" r="22673" b="37299"/>
          <a:stretch>
            <a:fillRect/>
          </a:stretch>
        </p:blipFill>
        <p:spPr bwMode="auto">
          <a:xfrm>
            <a:off x="1905000" y="304801"/>
            <a:ext cx="82169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0" y="1668464"/>
            <a:ext cx="1066800" cy="1150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25403" r="22673" b="37299"/>
          <a:stretch>
            <a:fillRect/>
          </a:stretch>
        </p:blipFill>
        <p:spPr bwMode="auto">
          <a:xfrm>
            <a:off x="1905000" y="304801"/>
            <a:ext cx="82169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9" t="20161" r="13966" b="33669"/>
          <a:stretch>
            <a:fillRect/>
          </a:stretch>
        </p:blipFill>
        <p:spPr bwMode="auto">
          <a:xfrm>
            <a:off x="1524001" y="1568451"/>
            <a:ext cx="917416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67000" y="2971800"/>
            <a:ext cx="1066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9" t="20161" r="13966" b="33669"/>
          <a:stretch>
            <a:fillRect/>
          </a:stretch>
        </p:blipFill>
        <p:spPr bwMode="auto">
          <a:xfrm>
            <a:off x="1524001" y="1568451"/>
            <a:ext cx="917416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20161" r="29721" b="8203"/>
          <a:stretch>
            <a:fillRect/>
          </a:stretch>
        </p:blipFill>
        <p:spPr bwMode="auto">
          <a:xfrm>
            <a:off x="2895601" y="914400"/>
            <a:ext cx="56753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33800" y="51054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20161" r="29721" b="8203"/>
          <a:stretch>
            <a:fillRect/>
          </a:stretch>
        </p:blipFill>
        <p:spPr bwMode="auto">
          <a:xfrm>
            <a:off x="2895601" y="914400"/>
            <a:ext cx="56753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23491" r="17361" b="10345"/>
          <a:stretch>
            <a:fillRect/>
          </a:stretch>
        </p:blipFill>
        <p:spPr bwMode="auto">
          <a:xfrm>
            <a:off x="1600201" y="609600"/>
            <a:ext cx="8670925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42672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EOC Sample Questions, C.1.6</vt:lpstr>
      <vt:lpstr>EOC Sample Questions, C.1.6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EOC Sample Question, C.1.7</vt:lpstr>
      <vt:lpstr>EOC Sample Question, C.1.7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EOC Sample Questions, C.1.6</dc:title>
  <dc:creator>Nicholas Cramer</dc:creator>
  <cp:lastModifiedBy>Scott Linehan</cp:lastModifiedBy>
  <cp:revision>1</cp:revision>
  <dcterms:created xsi:type="dcterms:W3CDTF">2016-03-29T14:08:24Z</dcterms:created>
  <dcterms:modified xsi:type="dcterms:W3CDTF">2016-04-04T23:39:00Z</dcterms:modified>
</cp:coreProperties>
</file>