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11EB-6A20-40EA-A38E-FADB786DD61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D5A5-F47E-4395-85DE-DEE6E51FB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6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E6F8-2DF6-4E4D-8A78-D54ADD33037E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EE15-B1E6-4389-A071-EF4421F5F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C01B-A324-4FB5-92F4-70942E4CB81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73FD-647A-4EC1-9902-ED46B9C37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0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EF69-37A7-4779-97D9-9BDC2C959B8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87E9-A095-475C-8F2C-FBA4C870D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1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3CD2-38E1-42B4-AAD9-9D4A7FF5F24F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149A-9DC3-4FC4-AC3F-8FEC94E8F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8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3875-58C7-4772-BCEA-82A09D19C538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7CD7-A0C4-4A3A-879E-3A523B9AB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6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5864-1B97-4075-8E83-56DCF68C2C0E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0676-E88D-48D2-8656-2815000F7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620F-75F6-4AA9-93C6-A21CC2F9432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12CD-2798-4319-BF99-16CBB94D3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37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3C49-8876-480E-BDA8-AE93DB003AF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108F-D8B4-4F1A-A7C9-F6B664804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3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81C8-5958-4121-B2B9-3B0276BDFDB1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868D-4559-4BF5-A89D-3FA3BF1E4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1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8882-D4D6-446E-8E11-8B8719D2E39A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35BD-3719-4AB1-8112-B5AC01663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C19BA-AE76-44ED-9B0F-B2141A75E66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EF173B-DECE-4126-BECD-63C84E99A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45644" r="9375" b="25189"/>
          <a:stretch>
            <a:fillRect/>
          </a:stretch>
        </p:blipFill>
        <p:spPr bwMode="auto">
          <a:xfrm>
            <a:off x="26988" y="1219200"/>
            <a:ext cx="902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2400300"/>
            <a:ext cx="30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4622" r="12074" b="12878"/>
          <a:stretch>
            <a:fillRect/>
          </a:stretch>
        </p:blipFill>
        <p:spPr bwMode="auto">
          <a:xfrm>
            <a:off x="0" y="914400"/>
            <a:ext cx="91106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38258" r="16373" b="34848"/>
          <a:stretch>
            <a:fillRect/>
          </a:stretch>
        </p:blipFill>
        <p:spPr bwMode="auto">
          <a:xfrm>
            <a:off x="131763" y="1143000"/>
            <a:ext cx="901223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022475"/>
            <a:ext cx="304800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38258" r="16373" b="34848"/>
          <a:stretch>
            <a:fillRect/>
          </a:stretch>
        </p:blipFill>
        <p:spPr bwMode="auto">
          <a:xfrm>
            <a:off x="76200" y="838200"/>
            <a:ext cx="901223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52083" r="6815" b="16289"/>
          <a:stretch>
            <a:fillRect/>
          </a:stretch>
        </p:blipFill>
        <p:spPr bwMode="auto">
          <a:xfrm>
            <a:off x="152400" y="2895600"/>
            <a:ext cx="88804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35986" r="7813" b="28976"/>
          <a:stretch>
            <a:fillRect/>
          </a:stretch>
        </p:blipFill>
        <p:spPr bwMode="auto">
          <a:xfrm>
            <a:off x="166688" y="990600"/>
            <a:ext cx="8824912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30872" r="6250" b="21355"/>
          <a:stretch>
            <a:fillRect/>
          </a:stretch>
        </p:blipFill>
        <p:spPr bwMode="auto">
          <a:xfrm>
            <a:off x="41275" y="773113"/>
            <a:ext cx="895032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51894" r="8949" b="19128"/>
          <a:stretch>
            <a:fillRect/>
          </a:stretch>
        </p:blipFill>
        <p:spPr bwMode="auto">
          <a:xfrm>
            <a:off x="0" y="752475"/>
            <a:ext cx="89916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266700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51894" r="8949" b="19128"/>
          <a:stretch>
            <a:fillRect/>
          </a:stretch>
        </p:blipFill>
        <p:spPr bwMode="auto">
          <a:xfrm>
            <a:off x="0" y="752475"/>
            <a:ext cx="89916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42993" r="6250" b="39014"/>
          <a:stretch>
            <a:fillRect/>
          </a:stretch>
        </p:blipFill>
        <p:spPr bwMode="auto">
          <a:xfrm>
            <a:off x="76200" y="3036888"/>
            <a:ext cx="90058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27461" r="7954" b="36269"/>
          <a:stretch>
            <a:fillRect/>
          </a:stretch>
        </p:blipFill>
        <p:spPr bwMode="auto">
          <a:xfrm>
            <a:off x="20638" y="682625"/>
            <a:ext cx="887253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219200" y="259080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27461" r="7954" b="36269"/>
          <a:stretch>
            <a:fillRect/>
          </a:stretch>
        </p:blipFill>
        <p:spPr bwMode="auto">
          <a:xfrm>
            <a:off x="20638" y="682625"/>
            <a:ext cx="887253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7671" r="15341" b="12216"/>
          <a:stretch>
            <a:fillRect/>
          </a:stretch>
        </p:blipFill>
        <p:spPr bwMode="auto">
          <a:xfrm>
            <a:off x="533400" y="541338"/>
            <a:ext cx="7951788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560513" y="591185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45644" r="9375" b="25189"/>
          <a:stretch>
            <a:fillRect/>
          </a:stretch>
        </p:blipFill>
        <p:spPr bwMode="auto">
          <a:xfrm>
            <a:off x="26988" y="1219200"/>
            <a:ext cx="902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9583" r="7243" b="47348"/>
          <a:stretch>
            <a:fillRect/>
          </a:stretch>
        </p:blipFill>
        <p:spPr bwMode="auto">
          <a:xfrm>
            <a:off x="26988" y="3581400"/>
            <a:ext cx="88947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7671" r="15341" b="12216"/>
          <a:stretch>
            <a:fillRect/>
          </a:stretch>
        </p:blipFill>
        <p:spPr bwMode="auto">
          <a:xfrm>
            <a:off x="533400" y="508000"/>
            <a:ext cx="7951788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20265" r="15199" b="52533"/>
          <a:stretch>
            <a:fillRect/>
          </a:stretch>
        </p:blipFill>
        <p:spPr bwMode="auto">
          <a:xfrm>
            <a:off x="0" y="1295400"/>
            <a:ext cx="9153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200150" y="273050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20265" r="15199" b="52533"/>
          <a:stretch>
            <a:fillRect/>
          </a:stretch>
        </p:blipFill>
        <p:spPr bwMode="auto">
          <a:xfrm>
            <a:off x="0" y="1295400"/>
            <a:ext cx="9153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0265" r="14772" b="33522"/>
          <a:stretch>
            <a:fillRect/>
          </a:stretch>
        </p:blipFill>
        <p:spPr bwMode="auto">
          <a:xfrm>
            <a:off x="0" y="609600"/>
            <a:ext cx="90566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388620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0265" r="14772" b="33522"/>
          <a:stretch>
            <a:fillRect/>
          </a:stretch>
        </p:blipFill>
        <p:spPr bwMode="auto">
          <a:xfrm>
            <a:off x="0" y="533400"/>
            <a:ext cx="90566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35416" r="2557" b="29924"/>
          <a:stretch>
            <a:fillRect/>
          </a:stretch>
        </p:blipFill>
        <p:spPr bwMode="auto">
          <a:xfrm>
            <a:off x="90488" y="4322763"/>
            <a:ext cx="897731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5568" r="11221" b="10417"/>
          <a:stretch>
            <a:fillRect/>
          </a:stretch>
        </p:blipFill>
        <p:spPr bwMode="auto">
          <a:xfrm>
            <a:off x="0" y="509588"/>
            <a:ext cx="8153400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04800" y="5562600"/>
            <a:ext cx="190500" cy="184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5568" r="11221" b="10417"/>
          <a:stretch>
            <a:fillRect/>
          </a:stretch>
        </p:blipFill>
        <p:spPr bwMode="auto">
          <a:xfrm>
            <a:off x="1295400" y="0"/>
            <a:ext cx="68580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63565" r="9114" b="11932"/>
          <a:stretch>
            <a:fillRect/>
          </a:stretch>
        </p:blipFill>
        <p:spPr bwMode="auto">
          <a:xfrm>
            <a:off x="0" y="4495800"/>
            <a:ext cx="903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1439" r="10654" b="12691"/>
          <a:stretch>
            <a:fillRect/>
          </a:stretch>
        </p:blipFill>
        <p:spPr bwMode="auto">
          <a:xfrm>
            <a:off x="304800" y="484188"/>
            <a:ext cx="85344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 r="8238" b="53125"/>
          <a:stretch>
            <a:fillRect/>
          </a:stretch>
        </p:blipFill>
        <p:spPr bwMode="auto">
          <a:xfrm>
            <a:off x="96838" y="4537075"/>
            <a:ext cx="8950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1439" r="10654" b="12691"/>
          <a:stretch>
            <a:fillRect/>
          </a:stretch>
        </p:blipFill>
        <p:spPr bwMode="auto">
          <a:xfrm>
            <a:off x="457200" y="468313"/>
            <a:ext cx="7772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47466" r="6250" b="16100"/>
          <a:stretch>
            <a:fillRect/>
          </a:stretch>
        </p:blipFill>
        <p:spPr bwMode="auto">
          <a:xfrm>
            <a:off x="304800" y="4114800"/>
            <a:ext cx="85344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1439" r="10654" b="12691"/>
          <a:stretch>
            <a:fillRect/>
          </a:stretch>
        </p:blipFill>
        <p:spPr bwMode="auto">
          <a:xfrm>
            <a:off x="457200" y="468313"/>
            <a:ext cx="7772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37331" r="10368" b="39015"/>
          <a:stretch>
            <a:fillRect/>
          </a:stretch>
        </p:blipFill>
        <p:spPr bwMode="auto">
          <a:xfrm>
            <a:off x="301625" y="4191000"/>
            <a:ext cx="8616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26515" r="8382" b="48674"/>
          <a:stretch>
            <a:fillRect/>
          </a:stretch>
        </p:blipFill>
        <p:spPr bwMode="auto">
          <a:xfrm>
            <a:off x="65088" y="1939925"/>
            <a:ext cx="88709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1750" y="3352800"/>
            <a:ext cx="30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C.2.9 Sample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14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3050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2819400" cy="8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1439" r="10654" b="12691"/>
          <a:stretch>
            <a:fillRect/>
          </a:stretch>
        </p:blipFill>
        <p:spPr bwMode="auto">
          <a:xfrm>
            <a:off x="457200" y="468313"/>
            <a:ext cx="7772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4375" r="8096" b="26137"/>
          <a:stretch>
            <a:fillRect/>
          </a:stretch>
        </p:blipFill>
        <p:spPr bwMode="auto">
          <a:xfrm>
            <a:off x="228600" y="4114800"/>
            <a:ext cx="827881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26515" r="8382" b="48674"/>
          <a:stretch>
            <a:fillRect/>
          </a:stretch>
        </p:blipFill>
        <p:spPr bwMode="auto">
          <a:xfrm>
            <a:off x="44450" y="1524000"/>
            <a:ext cx="88709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25378" r="6250" b="25568"/>
          <a:stretch>
            <a:fillRect/>
          </a:stretch>
        </p:blipFill>
        <p:spPr bwMode="auto">
          <a:xfrm>
            <a:off x="0" y="1066800"/>
            <a:ext cx="90551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9350" y="3810000"/>
            <a:ext cx="30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25378" r="6250" b="25568"/>
          <a:stretch>
            <a:fillRect/>
          </a:stretch>
        </p:blipFill>
        <p:spPr bwMode="auto">
          <a:xfrm>
            <a:off x="0" y="0"/>
            <a:ext cx="90551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6818" r="7162" b="18750"/>
          <a:stretch>
            <a:fillRect/>
          </a:stretch>
        </p:blipFill>
        <p:spPr bwMode="auto">
          <a:xfrm>
            <a:off x="0" y="3962400"/>
            <a:ext cx="8902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7615" r="14346" b="20074"/>
          <a:stretch>
            <a:fillRect/>
          </a:stretch>
        </p:blipFill>
        <p:spPr bwMode="auto">
          <a:xfrm>
            <a:off x="422275" y="914400"/>
            <a:ext cx="81883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4914900"/>
            <a:ext cx="30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7615" r="14346" b="20074"/>
          <a:stretch>
            <a:fillRect/>
          </a:stretch>
        </p:blipFill>
        <p:spPr bwMode="auto">
          <a:xfrm>
            <a:off x="422275" y="914400"/>
            <a:ext cx="81883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smtClean="0"/>
              <a:t>C.2.8 Sample Questions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4622" r="12074" b="12878"/>
          <a:stretch>
            <a:fillRect/>
          </a:stretch>
        </p:blipFill>
        <p:spPr bwMode="auto">
          <a:xfrm>
            <a:off x="0" y="914400"/>
            <a:ext cx="91106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819650"/>
            <a:ext cx="30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5800" y="563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</Words>
  <Application>Microsoft Office PowerPoint</Application>
  <PresentationFormat>On-screen Show (4:3)</PresentationFormat>
  <Paragraphs>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C.2.8 Sample Questions</vt:lpstr>
      <vt:lpstr>C.2.8 Sample Questions</vt:lpstr>
      <vt:lpstr>C.2.8 Sample Questions</vt:lpstr>
      <vt:lpstr>C.2.8 Sample Questions</vt:lpstr>
      <vt:lpstr>C.2.8 Sample Questions</vt:lpstr>
      <vt:lpstr>PowerPoint Presentation</vt:lpstr>
      <vt:lpstr>C.2.8 Sample Questions</vt:lpstr>
      <vt:lpstr>C.2.8 Sample Questions</vt:lpstr>
      <vt:lpstr>C.2.8 Sample Questions</vt:lpstr>
      <vt:lpstr>C.2.8 Sample Questions</vt:lpstr>
      <vt:lpstr>C.2.8 Sample Questions</vt:lpstr>
      <vt:lpstr>C.2.8 Sample Questions</vt:lpstr>
      <vt:lpstr>C.2.8 Sample Questions</vt:lpstr>
      <vt:lpstr>C.2.8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C.2.9 Sample Questions</vt:lpstr>
      <vt:lpstr>PowerPoint Presentation</vt:lpstr>
      <vt:lpstr>C.2.9 Sample Questions</vt:lpstr>
      <vt:lpstr>C.2.9 Sample Questions</vt:lpstr>
      <vt:lpstr>C.2.9 Sample Questions</vt:lpstr>
      <vt:lpstr>C.2.9 Sample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C.2.8 Sample Questions</dc:title>
  <dc:creator>Harbaugh Stanford</dc:creator>
  <cp:lastModifiedBy>Scott Linehan</cp:lastModifiedBy>
  <cp:revision>8</cp:revision>
  <dcterms:created xsi:type="dcterms:W3CDTF">2006-08-16T00:00:00Z</dcterms:created>
  <dcterms:modified xsi:type="dcterms:W3CDTF">2016-04-28T18:40:35Z</dcterms:modified>
</cp:coreProperties>
</file>