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C28BA-7FD4-4A65-897F-AD9D48F10ABF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B6DBF-F44E-44A3-B8DB-2F34FB051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86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-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C.3.8 Sample Questions</a:t>
            </a:r>
            <a:endParaRPr lang="en-US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95" t="33333" r="25817" b="23016"/>
          <a:stretch/>
        </p:blipFill>
        <p:spPr bwMode="auto">
          <a:xfrm>
            <a:off x="130233" y="609600"/>
            <a:ext cx="8708967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" y="38100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Sample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happens when the House and the Senate pass different versions of the same bill?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 House bill is changed to conform to the Senate bill.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 Senate bill is changed to conform to the House bill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A conference committee is appointed to resolve the difference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A standing committee from one house is chosen to resolve the differences.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457200" y="44196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3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Sample Questions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steps does the Constitution provide if there is persuasive evidence that the President of the United States has committed treason?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 President can be arrested and forced to resign.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 President can be impeached by the Supreme Court.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 President cannot be removed until convicted in a court of law.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 President can be impeached by the House and removed by the Senate.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404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Sample Questions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steps does the Constitution provide if there is persuasive evidence that the President of the United States has committed treason?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 President can be arrested and forced to resign.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 President can be impeached by the Supreme Court.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 President cannot be removed until convicted in a court of law.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 President can be impeached by the House and removed by the Senate.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457200" y="49530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3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Sample Questions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bill is passed by both the House and the Senate.  The bill is then submitted to the President.  Which is not an option for the President?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Let the bill die in committee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Sign the bill and it becomes law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Veto the bill and inform Congress of the reasons for the veto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Not sign the bill and after 10 days, if Congress is not in session, the bill dies.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12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Sample Questions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bill is passed by both the House and the Senate.  The bill is then submitted to the President.  Which is not an option for the President?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Let the bill die in committee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Sign the bill and it becomes law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Veto the bill and inform Congress of the reasons for the veto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Not sign the bill and after 10 days, if Congress is not in session, the bill dies.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533400" y="35052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9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-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C.3.8 Sample Questions</a:t>
            </a:r>
            <a:endParaRPr lang="en-US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95" t="33333" r="25817" b="23016"/>
          <a:stretch/>
        </p:blipFill>
        <p:spPr bwMode="auto">
          <a:xfrm>
            <a:off x="130233" y="609600"/>
            <a:ext cx="8099367" cy="3968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9" t="51984" r="8304" b="17262"/>
          <a:stretch/>
        </p:blipFill>
        <p:spPr bwMode="auto">
          <a:xfrm>
            <a:off x="1" y="4419600"/>
            <a:ext cx="9144000" cy="186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762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Sample Questions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is an “enumerated” power of Congress?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 power to tax imports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 power to declare war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 power to issue hunting licenses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 power to operate public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695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Sample Questions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is an “enumerated” power of Congress?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 power to tax imports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 power to declare war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 power to issue hunting licenses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 power to operate public schools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533400" y="2805545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7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Sample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most of the bills introduced in Congress never become law?</a:t>
            </a:r>
          </a:p>
          <a:p>
            <a:pPr marL="0" indent="0"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They are defeated in floor votes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They never get out of committee.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They are vetoed by the President.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They are overruled by the U.S. Supreme Court.</a:t>
            </a:r>
          </a:p>
        </p:txBody>
      </p:sp>
    </p:spTree>
    <p:extLst>
      <p:ext uri="{BB962C8B-B14F-4D97-AF65-F5344CB8AC3E}">
        <p14:creationId xmlns:p14="http://schemas.microsoft.com/office/powerpoint/2010/main" val="3320908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Sample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Why do most of the bills introduced in Congress never become law?</a:t>
            </a:r>
          </a:p>
          <a:p>
            <a:pPr marL="0" indent="0"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They are defeated in floor votes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They never get out of committee.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They are vetoed by the President.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They are overruled by the U.S. Supreme Court.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457200" y="39624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04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Sample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Congress, where does most of the work on bills take place?</a:t>
            </a:r>
          </a:p>
          <a:p>
            <a:endParaRPr lang="en-US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Rules Committee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Standing committee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Conference committee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Floor of the House and Senate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381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Sample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Congress, where does most of the work on bills take place?</a:t>
            </a:r>
          </a:p>
          <a:p>
            <a:endParaRPr lang="en-US" dirty="0"/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Rules Committee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Standing committee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Conference committee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Floor of the House and Senate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533400" y="38862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84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Sample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happens when the House and the Senate pass different versions of the same bill?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 House bill is changed to conform to the Senate bill.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 Senate bill is changed to conform to the House bill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A conference committee is appointed to resolve the difference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A standing committee from one house is chosen to resolve the differences.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611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642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C.3.8 Sample Questions</vt:lpstr>
      <vt:lpstr>C.3.8 Sample Questions</vt:lpstr>
      <vt:lpstr>Sample Questions</vt:lpstr>
      <vt:lpstr>Sample Questions</vt:lpstr>
      <vt:lpstr>Sample Questions</vt:lpstr>
      <vt:lpstr>Sample Questions</vt:lpstr>
      <vt:lpstr>Sample Questions</vt:lpstr>
      <vt:lpstr>Sample Questions</vt:lpstr>
      <vt:lpstr>Sample Questions</vt:lpstr>
      <vt:lpstr>Sample Questions</vt:lpstr>
      <vt:lpstr>Sample Questions</vt:lpstr>
      <vt:lpstr>Sample Questions</vt:lpstr>
      <vt:lpstr>Sample Questions</vt:lpstr>
      <vt:lpstr>Sample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C.3.8 Sample Questions</dc:title>
  <dc:creator>Stanford Harbaugh</dc:creator>
  <cp:lastModifiedBy>Scott Linehan</cp:lastModifiedBy>
  <cp:revision>13</cp:revision>
  <dcterms:created xsi:type="dcterms:W3CDTF">2006-08-16T00:00:00Z</dcterms:created>
  <dcterms:modified xsi:type="dcterms:W3CDTF">2016-04-20T00:13:25Z</dcterms:modified>
</cp:coreProperties>
</file>