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61" r:id="rId7"/>
    <p:sldId id="260" r:id="rId8"/>
    <p:sldId id="262" r:id="rId9"/>
    <p:sldId id="269" r:id="rId10"/>
    <p:sldId id="270" r:id="rId11"/>
    <p:sldId id="263" r:id="rId12"/>
    <p:sldId id="271" r:id="rId13"/>
    <p:sldId id="264" r:id="rId14"/>
    <p:sldId id="265" r:id="rId15"/>
    <p:sldId id="272" r:id="rId16"/>
    <p:sldId id="266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Federalism Practice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80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9" t="28373" r="21132" b="40476"/>
          <a:stretch/>
        </p:blipFill>
        <p:spPr bwMode="auto">
          <a:xfrm>
            <a:off x="0" y="957942"/>
            <a:ext cx="9113006" cy="247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9200" y="2193471"/>
            <a:ext cx="1219200" cy="1159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059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9" t="28373" r="21132" b="40476"/>
          <a:stretch/>
        </p:blipFill>
        <p:spPr bwMode="auto">
          <a:xfrm>
            <a:off x="0" y="957942"/>
            <a:ext cx="9113006" cy="247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806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5" t="30357" r="16670" b="43033"/>
          <a:stretch/>
        </p:blipFill>
        <p:spPr bwMode="auto">
          <a:xfrm>
            <a:off x="0" y="381000"/>
            <a:ext cx="9013371" cy="194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05345" y="1219200"/>
            <a:ext cx="1066800" cy="1108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236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5" t="30357" r="16670" b="43033"/>
          <a:stretch/>
        </p:blipFill>
        <p:spPr bwMode="auto">
          <a:xfrm>
            <a:off x="0" y="381000"/>
            <a:ext cx="9013371" cy="194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806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5" t="21032" r="22806" b="11310"/>
          <a:stretch/>
        </p:blipFill>
        <p:spPr bwMode="auto">
          <a:xfrm>
            <a:off x="0" y="304799"/>
            <a:ext cx="9144000" cy="62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5410200"/>
            <a:ext cx="533400" cy="1105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806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5" t="26917" r="22806" b="11310"/>
          <a:stretch/>
        </p:blipFill>
        <p:spPr bwMode="auto">
          <a:xfrm>
            <a:off x="990600" y="90123"/>
            <a:ext cx="6858000" cy="42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3" t="40278" r="7635" b="17262"/>
          <a:stretch/>
        </p:blipFill>
        <p:spPr bwMode="auto">
          <a:xfrm>
            <a:off x="0" y="4310063"/>
            <a:ext cx="9144000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786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4" t="42659" r="17562" b="30158"/>
          <a:stretch/>
        </p:blipFill>
        <p:spPr bwMode="auto">
          <a:xfrm>
            <a:off x="20782" y="914400"/>
            <a:ext cx="9123218" cy="2005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806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4" t="42659" r="17562" b="47306"/>
          <a:stretch/>
        </p:blipFill>
        <p:spPr bwMode="auto">
          <a:xfrm>
            <a:off x="20782" y="914400"/>
            <a:ext cx="9123218" cy="74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0" t="46833" r="19061" b="13286"/>
          <a:stretch/>
        </p:blipFill>
        <p:spPr bwMode="auto">
          <a:xfrm>
            <a:off x="41564" y="1661556"/>
            <a:ext cx="9102436" cy="327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033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-457200"/>
            <a:ext cx="7772400" cy="14700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C.3.4 Sample Questions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5" t="18006" r="44168" b="60169"/>
          <a:stretch/>
        </p:blipFill>
        <p:spPr bwMode="auto">
          <a:xfrm>
            <a:off x="336668" y="609600"/>
            <a:ext cx="835013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314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-457200"/>
            <a:ext cx="7772400" cy="14700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C.3.4 Sample Questions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5" t="18006" r="44168" b="60169"/>
          <a:stretch/>
        </p:blipFill>
        <p:spPr bwMode="auto">
          <a:xfrm>
            <a:off x="489068" y="609600"/>
            <a:ext cx="835013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3" t="47024" r="8638" b="28175"/>
          <a:stretch/>
        </p:blipFill>
        <p:spPr bwMode="auto">
          <a:xfrm>
            <a:off x="0" y="3733800"/>
            <a:ext cx="9144000" cy="151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242455" y="2667000"/>
            <a:ext cx="457200" cy="231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14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8" t="47024" r="28606" b="28373"/>
          <a:stretch/>
        </p:blipFill>
        <p:spPr bwMode="auto">
          <a:xfrm>
            <a:off x="152399" y="990600"/>
            <a:ext cx="882138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527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8" t="47024" r="28606" b="28373"/>
          <a:stretch/>
        </p:blipFill>
        <p:spPr bwMode="auto">
          <a:xfrm>
            <a:off x="322619" y="990600"/>
            <a:ext cx="882138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8" t="40476" r="7970" b="17613"/>
          <a:stretch/>
        </p:blipFill>
        <p:spPr bwMode="auto">
          <a:xfrm>
            <a:off x="0" y="3519055"/>
            <a:ext cx="9144000" cy="253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0" y="27432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961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8" t="47520" r="15667" b="21726"/>
          <a:stretch/>
        </p:blipFill>
        <p:spPr bwMode="auto">
          <a:xfrm>
            <a:off x="32657" y="1524000"/>
            <a:ext cx="9129486" cy="224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3000" y="2648857"/>
            <a:ext cx="1143000" cy="1124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336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8" t="47520" r="15667" b="21726"/>
          <a:stretch/>
        </p:blipFill>
        <p:spPr bwMode="auto">
          <a:xfrm>
            <a:off x="32657" y="1524000"/>
            <a:ext cx="9129486" cy="224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399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1" t="36706" r="29722" b="36174"/>
          <a:stretch/>
        </p:blipFill>
        <p:spPr bwMode="auto">
          <a:xfrm>
            <a:off x="-1" y="838200"/>
            <a:ext cx="893782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1600" y="1905000"/>
            <a:ext cx="1371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00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1" t="36706" r="29722" b="36174"/>
          <a:stretch/>
        </p:blipFill>
        <p:spPr bwMode="auto">
          <a:xfrm>
            <a:off x="-1" y="838200"/>
            <a:ext cx="893782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052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9</Words>
  <Application>Microsoft Office PowerPoint</Application>
  <PresentationFormat>On-screen Show (4:3)</PresentationFormat>
  <Paragraphs>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Federalism Practice Questions</vt:lpstr>
      <vt:lpstr>C.3.4 Sample Questions</vt:lpstr>
      <vt:lpstr>C.3.4 Sample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C.3.4 Sample Questions</dc:title>
  <dc:creator>Stanford Harbaugh</dc:creator>
  <cp:lastModifiedBy>Scott Linehan</cp:lastModifiedBy>
  <cp:revision>12</cp:revision>
  <dcterms:created xsi:type="dcterms:W3CDTF">2006-08-16T00:00:00Z</dcterms:created>
  <dcterms:modified xsi:type="dcterms:W3CDTF">2016-04-28T18:45:33Z</dcterms:modified>
</cp:coreProperties>
</file>