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8" r:id="rId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1829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53374E-F29F-4679-AD66-CA663DDBF19F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F466F61-F19B-4AD6-8FB2-F3831AA81D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973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A0C826-773C-40C7-A8C8-18F8DBA5517D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2A58FE4-AB50-45E0-B746-4583B4004F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869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2FBCD-1ABE-4BB1-A655-2375BF51D9C9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2A96E-6EE4-495A-8B5D-498E86982E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46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A8895-1070-4430-BA09-607E84523F04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341D2-AA14-4A81-A622-098139EB80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50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F96F2-5DC2-4C65-8231-2776A36C5856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093E3-3FDF-4A7C-ADEC-2739F0E51B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08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1FD02-7111-441D-8E8E-CDB28E01EE98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EB88F-5B7E-463F-9660-1CA8B88A82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52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3F2B3-8A76-44D3-B817-5E1B93478C75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A0D54-FEA0-4469-B2A3-5568FB0C96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11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113E1-B3A6-4E3B-966D-60AAF19BFCD0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C5A33-456B-41E0-A69C-F58F785F5C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22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99EF-1339-4A63-8480-C47EC2747BAF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19E2-0288-4598-B8C8-C2E97AA459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62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F22B1-8860-4116-9FB5-AFEEF80DE6DA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AD6D9-D0DD-4CF1-8762-8B8C8ABFE4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75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6D53F-E4F9-438F-AEAF-D39E22B00C8A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93409-0F9F-4CDD-A086-A04C03D9E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17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D245A-5FAC-447A-8316-D6331616C967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EAD26-136C-415E-86DE-87B690F01A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028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EAAA9-5DAA-453A-BB74-010CA05BD97A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23BAA-82FF-4FD1-A332-590EFF9083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65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44094A-D9F8-4463-8FC0-1171C9959D91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B8C8877-57BC-4191-9CA2-2FDC59F0C4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800" u="sng" smtClean="0"/>
              <a:t>EOC Review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9438"/>
            <a:ext cx="9144000" cy="45259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9" t="25391" r="9766" b="61394"/>
          <a:stretch>
            <a:fillRect/>
          </a:stretch>
        </p:blipFill>
        <p:spPr bwMode="auto">
          <a:xfrm>
            <a:off x="381000" y="533400"/>
            <a:ext cx="8429625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32227" r="8740" b="49219"/>
          <a:stretch>
            <a:fillRect/>
          </a:stretch>
        </p:blipFill>
        <p:spPr bwMode="auto">
          <a:xfrm>
            <a:off x="352425" y="4343400"/>
            <a:ext cx="8443913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0" t="36133" r="9766" b="33791"/>
          <a:stretch>
            <a:fillRect/>
          </a:stretch>
        </p:blipFill>
        <p:spPr bwMode="auto">
          <a:xfrm>
            <a:off x="366713" y="1752600"/>
            <a:ext cx="8396287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7"/>
          <p:cNvSpPr txBox="1">
            <a:spLocks noChangeArrowheads="1"/>
          </p:cNvSpPr>
          <p:nvPr/>
        </p:nvSpPr>
        <p:spPr bwMode="auto">
          <a:xfrm>
            <a:off x="7010400" y="6488113"/>
            <a:ext cx="2133600" cy="36988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Notes Slide 4/5</a:t>
            </a:r>
          </a:p>
        </p:txBody>
      </p:sp>
      <p:sp>
        <p:nvSpPr>
          <p:cNvPr id="6152" name="SMARTInkShape-257"/>
          <p:cNvSpPr/>
          <p:nvPr/>
        </p:nvSpPr>
        <p:spPr>
          <a:xfrm>
            <a:off x="4152900" y="946150"/>
            <a:ext cx="3624263" cy="107950"/>
          </a:xfrm>
          <a:custGeom>
            <a:avLst/>
            <a:gdLst/>
            <a:ahLst/>
            <a:cxnLst/>
            <a:rect l="0" t="0" r="0" b="0"/>
            <a:pathLst>
              <a:path w="3625454" h="107157">
                <a:moveTo>
                  <a:pt x="53578" y="8930"/>
                </a:moveTo>
                <a:lnTo>
                  <a:pt x="48837" y="4189"/>
                </a:lnTo>
                <a:lnTo>
                  <a:pt x="43864" y="1862"/>
                </a:lnTo>
                <a:lnTo>
                  <a:pt x="18263" y="1"/>
                </a:lnTo>
                <a:lnTo>
                  <a:pt x="13238" y="0"/>
                </a:lnTo>
                <a:lnTo>
                  <a:pt x="11802" y="992"/>
                </a:lnTo>
                <a:lnTo>
                  <a:pt x="10844" y="2646"/>
                </a:lnTo>
                <a:lnTo>
                  <a:pt x="9042" y="8562"/>
                </a:lnTo>
                <a:lnTo>
                  <a:pt x="9" y="8929"/>
                </a:lnTo>
                <a:lnTo>
                  <a:pt x="0" y="16618"/>
                </a:lnTo>
                <a:lnTo>
                  <a:pt x="993" y="17032"/>
                </a:lnTo>
                <a:lnTo>
                  <a:pt x="8897" y="17856"/>
                </a:lnTo>
                <a:lnTo>
                  <a:pt x="8920" y="22599"/>
                </a:lnTo>
                <a:lnTo>
                  <a:pt x="9915" y="23996"/>
                </a:lnTo>
                <a:lnTo>
                  <a:pt x="11571" y="24927"/>
                </a:lnTo>
                <a:lnTo>
                  <a:pt x="16617" y="26421"/>
                </a:lnTo>
                <a:lnTo>
                  <a:pt x="17307" y="29271"/>
                </a:lnTo>
                <a:lnTo>
                  <a:pt x="17491" y="31420"/>
                </a:lnTo>
                <a:lnTo>
                  <a:pt x="18606" y="32853"/>
                </a:lnTo>
                <a:lnTo>
                  <a:pt x="25515" y="35341"/>
                </a:lnTo>
                <a:lnTo>
                  <a:pt x="43006" y="35709"/>
                </a:lnTo>
                <a:lnTo>
                  <a:pt x="52193" y="43406"/>
                </a:lnTo>
                <a:lnTo>
                  <a:pt x="57908" y="44280"/>
                </a:lnTo>
                <a:lnTo>
                  <a:pt x="101206" y="44647"/>
                </a:lnTo>
                <a:lnTo>
                  <a:pt x="107157" y="47294"/>
                </a:lnTo>
                <a:lnTo>
                  <a:pt x="113110" y="50785"/>
                </a:lnTo>
                <a:lnTo>
                  <a:pt x="125015" y="53026"/>
                </a:lnTo>
                <a:lnTo>
                  <a:pt x="167679" y="53576"/>
                </a:lnTo>
                <a:lnTo>
                  <a:pt x="207865" y="53578"/>
                </a:lnTo>
                <a:lnTo>
                  <a:pt x="244010" y="54570"/>
                </a:lnTo>
                <a:lnTo>
                  <a:pt x="261536" y="61266"/>
                </a:lnTo>
                <a:lnTo>
                  <a:pt x="279901" y="57118"/>
                </a:lnTo>
                <a:lnTo>
                  <a:pt x="323643" y="62239"/>
                </a:lnTo>
                <a:lnTo>
                  <a:pt x="366521" y="62497"/>
                </a:lnTo>
                <a:lnTo>
                  <a:pt x="408682" y="62507"/>
                </a:lnTo>
                <a:lnTo>
                  <a:pt x="452946" y="62508"/>
                </a:lnTo>
                <a:lnTo>
                  <a:pt x="476109" y="63500"/>
                </a:lnTo>
                <a:lnTo>
                  <a:pt x="493162" y="69575"/>
                </a:lnTo>
                <a:lnTo>
                  <a:pt x="536386" y="71389"/>
                </a:lnTo>
                <a:lnTo>
                  <a:pt x="580997" y="71436"/>
                </a:lnTo>
                <a:lnTo>
                  <a:pt x="625644" y="71437"/>
                </a:lnTo>
                <a:lnTo>
                  <a:pt x="666783" y="71437"/>
                </a:lnTo>
                <a:lnTo>
                  <a:pt x="684432" y="72430"/>
                </a:lnTo>
                <a:lnTo>
                  <a:pt x="711767" y="79126"/>
                </a:lnTo>
                <a:lnTo>
                  <a:pt x="756392" y="80319"/>
                </a:lnTo>
                <a:lnTo>
                  <a:pt x="797964" y="80365"/>
                </a:lnTo>
                <a:lnTo>
                  <a:pt x="839405" y="80367"/>
                </a:lnTo>
                <a:lnTo>
                  <a:pt x="881063" y="80367"/>
                </a:lnTo>
                <a:lnTo>
                  <a:pt x="920309" y="80367"/>
                </a:lnTo>
                <a:lnTo>
                  <a:pt x="949596" y="81359"/>
                </a:lnTo>
                <a:lnTo>
                  <a:pt x="967404" y="85512"/>
                </a:lnTo>
                <a:lnTo>
                  <a:pt x="985248" y="83325"/>
                </a:lnTo>
                <a:lnTo>
                  <a:pt x="1026915" y="88860"/>
                </a:lnTo>
                <a:lnTo>
                  <a:pt x="1068586" y="89271"/>
                </a:lnTo>
                <a:lnTo>
                  <a:pt x="1110258" y="89295"/>
                </a:lnTo>
                <a:lnTo>
                  <a:pt x="1150194" y="89297"/>
                </a:lnTo>
                <a:lnTo>
                  <a:pt x="1192663" y="89297"/>
                </a:lnTo>
                <a:lnTo>
                  <a:pt x="1232416" y="89297"/>
                </a:lnTo>
                <a:lnTo>
                  <a:pt x="1273975" y="89297"/>
                </a:lnTo>
                <a:lnTo>
                  <a:pt x="1315641" y="89297"/>
                </a:lnTo>
                <a:lnTo>
                  <a:pt x="1357312" y="89297"/>
                </a:lnTo>
                <a:lnTo>
                  <a:pt x="1398984" y="89297"/>
                </a:lnTo>
                <a:lnTo>
                  <a:pt x="1440656" y="89297"/>
                </a:lnTo>
                <a:lnTo>
                  <a:pt x="1482328" y="89297"/>
                </a:lnTo>
                <a:lnTo>
                  <a:pt x="1523338" y="89297"/>
                </a:lnTo>
                <a:lnTo>
                  <a:pt x="1564017" y="89297"/>
                </a:lnTo>
                <a:lnTo>
                  <a:pt x="1607247" y="89297"/>
                </a:lnTo>
                <a:lnTo>
                  <a:pt x="1637096" y="88305"/>
                </a:lnTo>
                <a:lnTo>
                  <a:pt x="1666873" y="81608"/>
                </a:lnTo>
                <a:lnTo>
                  <a:pt x="1708547" y="88542"/>
                </a:lnTo>
                <a:lnTo>
                  <a:pt x="1752864" y="89253"/>
                </a:lnTo>
                <a:lnTo>
                  <a:pt x="1794315" y="89293"/>
                </a:lnTo>
                <a:lnTo>
                  <a:pt x="1836506" y="89297"/>
                </a:lnTo>
                <a:lnTo>
                  <a:pt x="1878209" y="89297"/>
                </a:lnTo>
                <a:lnTo>
                  <a:pt x="1919883" y="89297"/>
                </a:lnTo>
                <a:lnTo>
                  <a:pt x="1961554" y="89297"/>
                </a:lnTo>
                <a:lnTo>
                  <a:pt x="2003226" y="89297"/>
                </a:lnTo>
                <a:lnTo>
                  <a:pt x="2045082" y="89297"/>
                </a:lnTo>
                <a:lnTo>
                  <a:pt x="2089383" y="89297"/>
                </a:lnTo>
                <a:lnTo>
                  <a:pt x="2119290" y="90289"/>
                </a:lnTo>
                <a:lnTo>
                  <a:pt x="2155029" y="97399"/>
                </a:lnTo>
                <a:lnTo>
                  <a:pt x="2196887" y="98154"/>
                </a:lnTo>
                <a:lnTo>
                  <a:pt x="2241188" y="98222"/>
                </a:lnTo>
                <a:lnTo>
                  <a:pt x="2283013" y="98226"/>
                </a:lnTo>
                <a:lnTo>
                  <a:pt x="2326429" y="98226"/>
                </a:lnTo>
                <a:lnTo>
                  <a:pt x="2369271" y="98226"/>
                </a:lnTo>
                <a:lnTo>
                  <a:pt x="2411193" y="97234"/>
                </a:lnTo>
                <a:lnTo>
                  <a:pt x="2455499" y="89848"/>
                </a:lnTo>
                <a:lnTo>
                  <a:pt x="2498436" y="89345"/>
                </a:lnTo>
                <a:lnTo>
                  <a:pt x="2541874" y="89300"/>
                </a:lnTo>
                <a:lnTo>
                  <a:pt x="2583650" y="89297"/>
                </a:lnTo>
                <a:lnTo>
                  <a:pt x="2625511" y="89297"/>
                </a:lnTo>
                <a:lnTo>
                  <a:pt x="2669813" y="89297"/>
                </a:lnTo>
                <a:lnTo>
                  <a:pt x="2711638" y="89297"/>
                </a:lnTo>
                <a:lnTo>
                  <a:pt x="2753319" y="89297"/>
                </a:lnTo>
                <a:lnTo>
                  <a:pt x="2794992" y="89297"/>
                </a:lnTo>
                <a:lnTo>
                  <a:pt x="2836664" y="89297"/>
                </a:lnTo>
                <a:lnTo>
                  <a:pt x="2878336" y="89297"/>
                </a:lnTo>
                <a:lnTo>
                  <a:pt x="2920008" y="89297"/>
                </a:lnTo>
                <a:lnTo>
                  <a:pt x="2961679" y="89297"/>
                </a:lnTo>
                <a:lnTo>
                  <a:pt x="2984500" y="90289"/>
                </a:lnTo>
                <a:lnTo>
                  <a:pt x="3002237" y="96365"/>
                </a:lnTo>
                <a:lnTo>
                  <a:pt x="3042155" y="98117"/>
                </a:lnTo>
                <a:lnTo>
                  <a:pt x="3077118" y="98212"/>
                </a:lnTo>
                <a:lnTo>
                  <a:pt x="3117784" y="98224"/>
                </a:lnTo>
                <a:lnTo>
                  <a:pt x="3161012" y="98226"/>
                </a:lnTo>
                <a:lnTo>
                  <a:pt x="3199466" y="98226"/>
                </a:lnTo>
                <a:lnTo>
                  <a:pt x="3240924" y="98226"/>
                </a:lnTo>
                <a:lnTo>
                  <a:pt x="3282943" y="98226"/>
                </a:lnTo>
                <a:lnTo>
                  <a:pt x="3322005" y="98226"/>
                </a:lnTo>
                <a:lnTo>
                  <a:pt x="3363525" y="98226"/>
                </a:lnTo>
                <a:lnTo>
                  <a:pt x="3404073" y="98226"/>
                </a:lnTo>
                <a:lnTo>
                  <a:pt x="3443991" y="98226"/>
                </a:lnTo>
                <a:lnTo>
                  <a:pt x="3483134" y="98226"/>
                </a:lnTo>
                <a:lnTo>
                  <a:pt x="3511424" y="99219"/>
                </a:lnTo>
                <a:lnTo>
                  <a:pt x="3519541" y="102967"/>
                </a:lnTo>
                <a:lnTo>
                  <a:pt x="3524088" y="103371"/>
                </a:lnTo>
                <a:lnTo>
                  <a:pt x="3539967" y="101184"/>
                </a:lnTo>
                <a:lnTo>
                  <a:pt x="3583638" y="106962"/>
                </a:lnTo>
                <a:lnTo>
                  <a:pt x="3625453" y="10715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53" name="SMARTInkShape-258"/>
          <p:cNvSpPr/>
          <p:nvPr/>
        </p:nvSpPr>
        <p:spPr>
          <a:xfrm>
            <a:off x="696913" y="1357313"/>
            <a:ext cx="1517650" cy="71437"/>
          </a:xfrm>
          <a:custGeom>
            <a:avLst/>
            <a:gdLst/>
            <a:ahLst/>
            <a:cxnLst/>
            <a:rect l="0" t="0" r="0" b="0"/>
            <a:pathLst>
              <a:path w="1518016" h="71317">
                <a:moveTo>
                  <a:pt x="8897" y="53530"/>
                </a:moveTo>
                <a:lnTo>
                  <a:pt x="0" y="53530"/>
                </a:lnTo>
                <a:lnTo>
                  <a:pt x="21217" y="53530"/>
                </a:lnTo>
                <a:lnTo>
                  <a:pt x="26941" y="56175"/>
                </a:lnTo>
                <a:lnTo>
                  <a:pt x="32792" y="59666"/>
                </a:lnTo>
                <a:lnTo>
                  <a:pt x="44632" y="61908"/>
                </a:lnTo>
                <a:lnTo>
                  <a:pt x="87684" y="62450"/>
                </a:lnTo>
                <a:lnTo>
                  <a:pt x="110376" y="63450"/>
                </a:lnTo>
                <a:lnTo>
                  <a:pt x="145843" y="70561"/>
                </a:lnTo>
                <a:lnTo>
                  <a:pt x="188669" y="71316"/>
                </a:lnTo>
                <a:lnTo>
                  <a:pt x="228734" y="68729"/>
                </a:lnTo>
                <a:lnTo>
                  <a:pt x="264203" y="64317"/>
                </a:lnTo>
                <a:lnTo>
                  <a:pt x="302855" y="62826"/>
                </a:lnTo>
                <a:lnTo>
                  <a:pt x="345290" y="62532"/>
                </a:lnTo>
                <a:lnTo>
                  <a:pt x="386010" y="62474"/>
                </a:lnTo>
                <a:lnTo>
                  <a:pt x="427237" y="57722"/>
                </a:lnTo>
                <a:lnTo>
                  <a:pt x="470180" y="54358"/>
                </a:lnTo>
                <a:lnTo>
                  <a:pt x="511001" y="53693"/>
                </a:lnTo>
                <a:lnTo>
                  <a:pt x="545283" y="53578"/>
                </a:lnTo>
                <a:lnTo>
                  <a:pt x="587683" y="53539"/>
                </a:lnTo>
                <a:lnTo>
                  <a:pt x="631850" y="47395"/>
                </a:lnTo>
                <a:lnTo>
                  <a:pt x="666970" y="45428"/>
                </a:lnTo>
                <a:lnTo>
                  <a:pt x="702511" y="44845"/>
                </a:lnTo>
                <a:lnTo>
                  <a:pt x="738177" y="43681"/>
                </a:lnTo>
                <a:lnTo>
                  <a:pt x="773880" y="38485"/>
                </a:lnTo>
                <a:lnTo>
                  <a:pt x="809595" y="36504"/>
                </a:lnTo>
                <a:lnTo>
                  <a:pt x="845312" y="35917"/>
                </a:lnTo>
                <a:lnTo>
                  <a:pt x="881030" y="35744"/>
                </a:lnTo>
                <a:lnTo>
                  <a:pt x="916749" y="34700"/>
                </a:lnTo>
                <a:lnTo>
                  <a:pt x="952468" y="29540"/>
                </a:lnTo>
                <a:lnTo>
                  <a:pt x="988186" y="27570"/>
                </a:lnTo>
                <a:lnTo>
                  <a:pt x="1024897" y="26986"/>
                </a:lnTo>
                <a:lnTo>
                  <a:pt x="1065761" y="25821"/>
                </a:lnTo>
                <a:lnTo>
                  <a:pt x="1103445" y="20625"/>
                </a:lnTo>
                <a:lnTo>
                  <a:pt x="1139746" y="17653"/>
                </a:lnTo>
                <a:lnTo>
                  <a:pt x="1175637" y="11921"/>
                </a:lnTo>
                <a:lnTo>
                  <a:pt x="1211407" y="9782"/>
                </a:lnTo>
                <a:lnTo>
                  <a:pt x="1246149" y="9148"/>
                </a:lnTo>
                <a:lnTo>
                  <a:pt x="1287703" y="8934"/>
                </a:lnTo>
                <a:lnTo>
                  <a:pt x="1322113" y="6251"/>
                </a:lnTo>
                <a:lnTo>
                  <a:pt x="1364555" y="1196"/>
                </a:lnTo>
                <a:lnTo>
                  <a:pt x="1407738" y="197"/>
                </a:lnTo>
                <a:lnTo>
                  <a:pt x="1445961" y="0"/>
                </a:lnTo>
                <a:lnTo>
                  <a:pt x="1478475" y="2612"/>
                </a:lnTo>
                <a:lnTo>
                  <a:pt x="1518015" y="888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54" name="SMARTInkShape-259"/>
          <p:cNvSpPr/>
          <p:nvPr/>
        </p:nvSpPr>
        <p:spPr>
          <a:xfrm>
            <a:off x="5456238" y="2509838"/>
            <a:ext cx="1677987" cy="34925"/>
          </a:xfrm>
          <a:custGeom>
            <a:avLst/>
            <a:gdLst/>
            <a:ahLst/>
            <a:cxnLst/>
            <a:rect l="0" t="0" r="0" b="0"/>
            <a:pathLst>
              <a:path w="1678782" h="35710">
                <a:moveTo>
                  <a:pt x="0" y="8920"/>
                </a:moveTo>
                <a:lnTo>
                  <a:pt x="8897" y="22"/>
                </a:lnTo>
                <a:lnTo>
                  <a:pt x="13661" y="0"/>
                </a:lnTo>
                <a:lnTo>
                  <a:pt x="18639" y="2640"/>
                </a:lnTo>
                <a:lnTo>
                  <a:pt x="21356" y="4734"/>
                </a:lnTo>
                <a:lnTo>
                  <a:pt x="23167" y="5137"/>
                </a:lnTo>
                <a:lnTo>
                  <a:pt x="24374" y="4414"/>
                </a:lnTo>
                <a:lnTo>
                  <a:pt x="25179" y="2939"/>
                </a:lnTo>
                <a:lnTo>
                  <a:pt x="26708" y="1956"/>
                </a:lnTo>
                <a:lnTo>
                  <a:pt x="31052" y="864"/>
                </a:lnTo>
                <a:lnTo>
                  <a:pt x="33600" y="1565"/>
                </a:lnTo>
                <a:lnTo>
                  <a:pt x="42997" y="7755"/>
                </a:lnTo>
                <a:lnTo>
                  <a:pt x="54144" y="8766"/>
                </a:lnTo>
                <a:lnTo>
                  <a:pt x="96369" y="8919"/>
                </a:lnTo>
                <a:lnTo>
                  <a:pt x="140042" y="8920"/>
                </a:lnTo>
                <a:lnTo>
                  <a:pt x="181487" y="8920"/>
                </a:lnTo>
                <a:lnTo>
                  <a:pt x="225283" y="8920"/>
                </a:lnTo>
                <a:lnTo>
                  <a:pt x="236055" y="9912"/>
                </a:lnTo>
                <a:lnTo>
                  <a:pt x="260293" y="16608"/>
                </a:lnTo>
                <a:lnTo>
                  <a:pt x="280648" y="12460"/>
                </a:lnTo>
                <a:lnTo>
                  <a:pt x="321519" y="17447"/>
                </a:lnTo>
                <a:lnTo>
                  <a:pt x="350249" y="16804"/>
                </a:lnTo>
                <a:lnTo>
                  <a:pt x="358403" y="13086"/>
                </a:lnTo>
                <a:lnTo>
                  <a:pt x="362959" y="12689"/>
                </a:lnTo>
                <a:lnTo>
                  <a:pt x="402000" y="17460"/>
                </a:lnTo>
                <a:lnTo>
                  <a:pt x="443518" y="17827"/>
                </a:lnTo>
                <a:lnTo>
                  <a:pt x="486916" y="17848"/>
                </a:lnTo>
                <a:lnTo>
                  <a:pt x="529755" y="17850"/>
                </a:lnTo>
                <a:lnTo>
                  <a:pt x="571495" y="17850"/>
                </a:lnTo>
                <a:lnTo>
                  <a:pt x="613171" y="17850"/>
                </a:lnTo>
                <a:lnTo>
                  <a:pt x="656579" y="17850"/>
                </a:lnTo>
                <a:lnTo>
                  <a:pt x="699419" y="17850"/>
                </a:lnTo>
                <a:lnTo>
                  <a:pt x="741159" y="17850"/>
                </a:lnTo>
                <a:lnTo>
                  <a:pt x="782835" y="17850"/>
                </a:lnTo>
                <a:lnTo>
                  <a:pt x="812785" y="18842"/>
                </a:lnTo>
                <a:lnTo>
                  <a:pt x="857087" y="26228"/>
                </a:lnTo>
                <a:lnTo>
                  <a:pt x="898912" y="26747"/>
                </a:lnTo>
                <a:lnTo>
                  <a:pt x="940593" y="26778"/>
                </a:lnTo>
                <a:lnTo>
                  <a:pt x="982266" y="26779"/>
                </a:lnTo>
                <a:lnTo>
                  <a:pt x="1025053" y="26779"/>
                </a:lnTo>
                <a:lnTo>
                  <a:pt x="1068477" y="26779"/>
                </a:lnTo>
                <a:lnTo>
                  <a:pt x="1110252" y="26779"/>
                </a:lnTo>
                <a:lnTo>
                  <a:pt x="1151929" y="26779"/>
                </a:lnTo>
                <a:lnTo>
                  <a:pt x="1193602" y="26779"/>
                </a:lnTo>
                <a:lnTo>
                  <a:pt x="1235726" y="26779"/>
                </a:lnTo>
                <a:lnTo>
                  <a:pt x="1278021" y="26779"/>
                </a:lnTo>
                <a:lnTo>
                  <a:pt x="1321482" y="26779"/>
                </a:lnTo>
                <a:lnTo>
                  <a:pt x="1363259" y="26779"/>
                </a:lnTo>
                <a:lnTo>
                  <a:pt x="1406672" y="19091"/>
                </a:lnTo>
                <a:lnTo>
                  <a:pt x="1450505" y="17922"/>
                </a:lnTo>
                <a:lnTo>
                  <a:pt x="1494393" y="18848"/>
                </a:lnTo>
                <a:lnTo>
                  <a:pt x="1537982" y="25952"/>
                </a:lnTo>
                <a:lnTo>
                  <a:pt x="1580502" y="26731"/>
                </a:lnTo>
                <a:lnTo>
                  <a:pt x="1592438" y="27750"/>
                </a:lnTo>
                <a:lnTo>
                  <a:pt x="1628178" y="34880"/>
                </a:lnTo>
                <a:lnTo>
                  <a:pt x="1672673" y="35699"/>
                </a:lnTo>
                <a:lnTo>
                  <a:pt x="1678781" y="3570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107" name="SMARTInkShape-Group204"/>
          <p:cNvGrpSpPr>
            <a:grpSpLocks/>
          </p:cNvGrpSpPr>
          <p:nvPr/>
        </p:nvGrpSpPr>
        <p:grpSpPr bwMode="auto">
          <a:xfrm>
            <a:off x="7600950" y="2197100"/>
            <a:ext cx="1195388" cy="357188"/>
            <a:chOff x="7600441" y="2196703"/>
            <a:chExt cx="1195302" cy="357189"/>
          </a:xfrm>
        </p:grpSpPr>
        <p:sp>
          <p:nvSpPr>
            <p:cNvPr id="4" name="SMARTInkShape-260"/>
            <p:cNvSpPr/>
            <p:nvPr/>
          </p:nvSpPr>
          <p:spPr>
            <a:xfrm>
              <a:off x="7625839" y="2526904"/>
              <a:ext cx="1088947" cy="26988"/>
            </a:xfrm>
            <a:custGeom>
              <a:avLst/>
              <a:gdLst/>
              <a:ahLst/>
              <a:cxnLst/>
              <a:rect l="0" t="0" r="0" b="0"/>
              <a:pathLst>
                <a:path w="1089403" h="26790">
                  <a:moveTo>
                    <a:pt x="17840" y="17859"/>
                  </a:moveTo>
                  <a:lnTo>
                    <a:pt x="716" y="9297"/>
                  </a:lnTo>
                  <a:lnTo>
                    <a:pt x="0" y="377"/>
                  </a:lnTo>
                  <a:lnTo>
                    <a:pt x="42936" y="0"/>
                  </a:lnTo>
                  <a:lnTo>
                    <a:pt x="56201" y="0"/>
                  </a:lnTo>
                  <a:lnTo>
                    <a:pt x="74512" y="5144"/>
                  </a:lnTo>
                  <a:lnTo>
                    <a:pt x="96618" y="873"/>
                  </a:lnTo>
                  <a:lnTo>
                    <a:pt x="132246" y="4536"/>
                  </a:lnTo>
                  <a:lnTo>
                    <a:pt x="138759" y="3024"/>
                  </a:lnTo>
                  <a:lnTo>
                    <a:pt x="151287" y="3990"/>
                  </a:lnTo>
                  <a:lnTo>
                    <a:pt x="181485" y="8279"/>
                  </a:lnTo>
                  <a:lnTo>
                    <a:pt x="223401" y="8872"/>
                  </a:lnTo>
                  <a:lnTo>
                    <a:pt x="260336" y="8922"/>
                  </a:lnTo>
                  <a:lnTo>
                    <a:pt x="301128" y="8928"/>
                  </a:lnTo>
                  <a:lnTo>
                    <a:pt x="341152" y="8929"/>
                  </a:lnTo>
                  <a:lnTo>
                    <a:pt x="382263" y="11575"/>
                  </a:lnTo>
                  <a:lnTo>
                    <a:pt x="419341" y="16618"/>
                  </a:lnTo>
                  <a:lnTo>
                    <a:pt x="461465" y="17614"/>
                  </a:lnTo>
                  <a:lnTo>
                    <a:pt x="499478" y="17810"/>
                  </a:lnTo>
                  <a:lnTo>
                    <a:pt x="540391" y="13109"/>
                  </a:lnTo>
                  <a:lnTo>
                    <a:pt x="580552" y="9755"/>
                  </a:lnTo>
                  <a:lnTo>
                    <a:pt x="623028" y="9092"/>
                  </a:lnTo>
                  <a:lnTo>
                    <a:pt x="665116" y="8961"/>
                  </a:lnTo>
                  <a:lnTo>
                    <a:pt x="705511" y="2799"/>
                  </a:lnTo>
                  <a:lnTo>
                    <a:pt x="739075" y="829"/>
                  </a:lnTo>
                  <a:lnTo>
                    <a:pt x="783326" y="163"/>
                  </a:lnTo>
                  <a:lnTo>
                    <a:pt x="825765" y="32"/>
                  </a:lnTo>
                  <a:lnTo>
                    <a:pt x="860585" y="4750"/>
                  </a:lnTo>
                  <a:lnTo>
                    <a:pt x="896037" y="7691"/>
                  </a:lnTo>
                  <a:lnTo>
                    <a:pt x="931678" y="8562"/>
                  </a:lnTo>
                  <a:lnTo>
                    <a:pt x="973139" y="8857"/>
                  </a:lnTo>
                  <a:lnTo>
                    <a:pt x="1015872" y="11561"/>
                  </a:lnTo>
                  <a:lnTo>
                    <a:pt x="1049425" y="18639"/>
                  </a:lnTo>
                  <a:lnTo>
                    <a:pt x="1089402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56" name="SMARTInkShape-261"/>
            <p:cNvSpPr/>
            <p:nvPr/>
          </p:nvSpPr>
          <p:spPr>
            <a:xfrm>
              <a:off x="8625892" y="2330053"/>
              <a:ext cx="169851" cy="36513"/>
            </a:xfrm>
            <a:custGeom>
              <a:avLst/>
              <a:gdLst/>
              <a:ahLst/>
              <a:cxnLst/>
              <a:rect l="0" t="0" r="0" b="0"/>
              <a:pathLst>
                <a:path w="169665" h="35687">
                  <a:moveTo>
                    <a:pt x="0" y="8897"/>
                  </a:moveTo>
                  <a:lnTo>
                    <a:pt x="0" y="1209"/>
                  </a:lnTo>
                  <a:lnTo>
                    <a:pt x="992" y="795"/>
                  </a:lnTo>
                  <a:lnTo>
                    <a:pt x="32265" y="0"/>
                  </a:lnTo>
                  <a:lnTo>
                    <a:pt x="76564" y="7659"/>
                  </a:lnTo>
                  <a:lnTo>
                    <a:pt x="119015" y="17919"/>
                  </a:lnTo>
                  <a:lnTo>
                    <a:pt x="169664" y="356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SMARTInkShape-262"/>
            <p:cNvSpPr/>
            <p:nvPr/>
          </p:nvSpPr>
          <p:spPr>
            <a:xfrm>
              <a:off x="8679863" y="2196703"/>
              <a:ext cx="7937" cy="258764"/>
            </a:xfrm>
            <a:custGeom>
              <a:avLst/>
              <a:gdLst/>
              <a:ahLst/>
              <a:cxnLst/>
              <a:rect l="0" t="0" r="0" b="0"/>
              <a:pathLst>
                <a:path w="8931" h="258962">
                  <a:moveTo>
                    <a:pt x="0" y="0"/>
                  </a:moveTo>
                  <a:lnTo>
                    <a:pt x="0" y="43449"/>
                  </a:lnTo>
                  <a:lnTo>
                    <a:pt x="0" y="86413"/>
                  </a:lnTo>
                  <a:lnTo>
                    <a:pt x="0" y="130865"/>
                  </a:lnTo>
                  <a:lnTo>
                    <a:pt x="0" y="175508"/>
                  </a:lnTo>
                  <a:lnTo>
                    <a:pt x="0" y="217167"/>
                  </a:lnTo>
                  <a:lnTo>
                    <a:pt x="8930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58" name="SMARTInkShape-263"/>
            <p:cNvSpPr/>
            <p:nvPr/>
          </p:nvSpPr>
          <p:spPr>
            <a:xfrm>
              <a:off x="8563985" y="2374503"/>
              <a:ext cx="44447" cy="71438"/>
            </a:xfrm>
            <a:custGeom>
              <a:avLst/>
              <a:gdLst/>
              <a:ahLst/>
              <a:cxnLst/>
              <a:rect l="0" t="0" r="0" b="0"/>
              <a:pathLst>
                <a:path w="44538" h="71435">
                  <a:moveTo>
                    <a:pt x="8930" y="35719"/>
                  </a:moveTo>
                  <a:lnTo>
                    <a:pt x="1241" y="43407"/>
                  </a:lnTo>
                  <a:lnTo>
                    <a:pt x="110" y="52228"/>
                  </a:lnTo>
                  <a:lnTo>
                    <a:pt x="0" y="71034"/>
                  </a:lnTo>
                  <a:lnTo>
                    <a:pt x="16509" y="71434"/>
                  </a:lnTo>
                  <a:lnTo>
                    <a:pt x="34359" y="54928"/>
                  </a:lnTo>
                  <a:lnTo>
                    <a:pt x="35316" y="49238"/>
                  </a:lnTo>
                  <a:lnTo>
                    <a:pt x="36442" y="47708"/>
                  </a:lnTo>
                  <a:lnTo>
                    <a:pt x="40340" y="46008"/>
                  </a:lnTo>
                  <a:lnTo>
                    <a:pt x="41776" y="44563"/>
                  </a:lnTo>
                  <a:lnTo>
                    <a:pt x="43372" y="40311"/>
                  </a:lnTo>
                  <a:lnTo>
                    <a:pt x="44537" y="28433"/>
                  </a:lnTo>
                  <a:lnTo>
                    <a:pt x="38489" y="19985"/>
                  </a:lnTo>
                  <a:lnTo>
                    <a:pt x="36950" y="14504"/>
                  </a:lnTo>
                  <a:lnTo>
                    <a:pt x="35548" y="12646"/>
                  </a:lnTo>
                  <a:lnTo>
                    <a:pt x="1786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59" name="SMARTInkShape-264"/>
            <p:cNvSpPr/>
            <p:nvPr/>
          </p:nvSpPr>
          <p:spPr>
            <a:xfrm>
              <a:off x="8349687" y="2357041"/>
              <a:ext cx="150802" cy="107950"/>
            </a:xfrm>
            <a:custGeom>
              <a:avLst/>
              <a:gdLst/>
              <a:ahLst/>
              <a:cxnLst/>
              <a:rect l="0" t="0" r="0" b="0"/>
              <a:pathLst>
                <a:path w="151806" h="107153">
                  <a:moveTo>
                    <a:pt x="0" y="71433"/>
                  </a:moveTo>
                  <a:lnTo>
                    <a:pt x="4741" y="66692"/>
                  </a:lnTo>
                  <a:lnTo>
                    <a:pt x="9713" y="64365"/>
                  </a:lnTo>
                  <a:lnTo>
                    <a:pt x="12429" y="63745"/>
                  </a:lnTo>
                  <a:lnTo>
                    <a:pt x="14239" y="62339"/>
                  </a:lnTo>
                  <a:lnTo>
                    <a:pt x="22122" y="50184"/>
                  </a:lnTo>
                  <a:lnTo>
                    <a:pt x="27362" y="47106"/>
                  </a:lnTo>
                  <a:lnTo>
                    <a:pt x="32996" y="44746"/>
                  </a:lnTo>
                  <a:lnTo>
                    <a:pt x="56565" y="23696"/>
                  </a:lnTo>
                  <a:lnTo>
                    <a:pt x="59867" y="17805"/>
                  </a:lnTo>
                  <a:lnTo>
                    <a:pt x="62325" y="11879"/>
                  </a:lnTo>
                  <a:lnTo>
                    <a:pt x="66727" y="5939"/>
                  </a:lnTo>
                  <a:lnTo>
                    <a:pt x="71989" y="2637"/>
                  </a:lnTo>
                  <a:lnTo>
                    <a:pt x="83453" y="517"/>
                  </a:lnTo>
                  <a:lnTo>
                    <a:pt x="110502" y="0"/>
                  </a:lnTo>
                  <a:lnTo>
                    <a:pt x="112363" y="990"/>
                  </a:lnTo>
                  <a:lnTo>
                    <a:pt x="113605" y="2643"/>
                  </a:lnTo>
                  <a:lnTo>
                    <a:pt x="115976" y="7125"/>
                  </a:lnTo>
                  <a:lnTo>
                    <a:pt x="130879" y="24666"/>
                  </a:lnTo>
                  <a:lnTo>
                    <a:pt x="134029" y="32992"/>
                  </a:lnTo>
                  <a:lnTo>
                    <a:pt x="139813" y="42735"/>
                  </a:lnTo>
                  <a:lnTo>
                    <a:pt x="142868" y="86367"/>
                  </a:lnTo>
                  <a:lnTo>
                    <a:pt x="142875" y="105865"/>
                  </a:lnTo>
                  <a:lnTo>
                    <a:pt x="143867" y="106294"/>
                  </a:lnTo>
                  <a:lnTo>
                    <a:pt x="151805" y="1071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60" name="SMARTInkShape-265"/>
            <p:cNvSpPr/>
            <p:nvPr/>
          </p:nvSpPr>
          <p:spPr>
            <a:xfrm>
              <a:off x="8125866" y="2268141"/>
              <a:ext cx="125403" cy="177800"/>
            </a:xfrm>
            <a:custGeom>
              <a:avLst/>
              <a:gdLst/>
              <a:ahLst/>
              <a:cxnLst/>
              <a:rect l="0" t="0" r="0" b="0"/>
              <a:pathLst>
                <a:path w="125006" h="178574">
                  <a:moveTo>
                    <a:pt x="35708" y="125005"/>
                  </a:moveTo>
                  <a:lnTo>
                    <a:pt x="35708" y="129746"/>
                  </a:lnTo>
                  <a:lnTo>
                    <a:pt x="34716" y="131142"/>
                  </a:lnTo>
                  <a:lnTo>
                    <a:pt x="33062" y="132073"/>
                  </a:lnTo>
                  <a:lnTo>
                    <a:pt x="28019" y="133567"/>
                  </a:lnTo>
                  <a:lnTo>
                    <a:pt x="1375" y="159341"/>
                  </a:lnTo>
                  <a:lnTo>
                    <a:pt x="111" y="168291"/>
                  </a:lnTo>
                  <a:lnTo>
                    <a:pt x="0" y="177222"/>
                  </a:lnTo>
                  <a:lnTo>
                    <a:pt x="989" y="177676"/>
                  </a:lnTo>
                  <a:lnTo>
                    <a:pt x="21239" y="178573"/>
                  </a:lnTo>
                  <a:lnTo>
                    <a:pt x="23086" y="177584"/>
                  </a:lnTo>
                  <a:lnTo>
                    <a:pt x="24317" y="175933"/>
                  </a:lnTo>
                  <a:lnTo>
                    <a:pt x="25138" y="173840"/>
                  </a:lnTo>
                  <a:lnTo>
                    <a:pt x="26676" y="172445"/>
                  </a:lnTo>
                  <a:lnTo>
                    <a:pt x="36277" y="167559"/>
                  </a:lnTo>
                  <a:lnTo>
                    <a:pt x="74406" y="130948"/>
                  </a:lnTo>
                  <a:lnTo>
                    <a:pt x="77713" y="122355"/>
                  </a:lnTo>
                  <a:lnTo>
                    <a:pt x="80174" y="112913"/>
                  </a:lnTo>
                  <a:lnTo>
                    <a:pt x="86146" y="101027"/>
                  </a:lnTo>
                  <a:lnTo>
                    <a:pt x="89349" y="86371"/>
                  </a:lnTo>
                  <a:lnTo>
                    <a:pt x="96171" y="72027"/>
                  </a:lnTo>
                  <a:lnTo>
                    <a:pt x="107869" y="30007"/>
                  </a:lnTo>
                  <a:lnTo>
                    <a:pt x="114161" y="17899"/>
                  </a:lnTo>
                  <a:lnTo>
                    <a:pt x="116076" y="0"/>
                  </a:lnTo>
                  <a:lnTo>
                    <a:pt x="116076" y="18033"/>
                  </a:lnTo>
                  <a:lnTo>
                    <a:pt x="113429" y="25537"/>
                  </a:lnTo>
                  <a:lnTo>
                    <a:pt x="109939" y="32180"/>
                  </a:lnTo>
                  <a:lnTo>
                    <a:pt x="107697" y="44529"/>
                  </a:lnTo>
                  <a:lnTo>
                    <a:pt x="107150" y="88734"/>
                  </a:lnTo>
                  <a:lnTo>
                    <a:pt x="107146" y="127604"/>
                  </a:lnTo>
                  <a:lnTo>
                    <a:pt x="109792" y="133767"/>
                  </a:lnTo>
                  <a:lnTo>
                    <a:pt x="113283" y="139813"/>
                  </a:lnTo>
                  <a:lnTo>
                    <a:pt x="115831" y="151604"/>
                  </a:lnTo>
                  <a:lnTo>
                    <a:pt x="115966" y="156009"/>
                  </a:lnTo>
                  <a:lnTo>
                    <a:pt x="118673" y="161274"/>
                  </a:lnTo>
                  <a:lnTo>
                    <a:pt x="125005" y="1696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61" name="SMARTInkShape-266"/>
            <p:cNvSpPr/>
            <p:nvPr/>
          </p:nvSpPr>
          <p:spPr>
            <a:xfrm>
              <a:off x="8044909" y="2268141"/>
              <a:ext cx="19049" cy="177800"/>
            </a:xfrm>
            <a:custGeom>
              <a:avLst/>
              <a:gdLst/>
              <a:ahLst/>
              <a:cxnLst/>
              <a:rect l="0" t="0" r="0" b="0"/>
              <a:pathLst>
                <a:path w="17861" h="178594">
                  <a:moveTo>
                    <a:pt x="17860" y="0"/>
                  </a:moveTo>
                  <a:lnTo>
                    <a:pt x="17860" y="4740"/>
                  </a:lnTo>
                  <a:lnTo>
                    <a:pt x="15214" y="9713"/>
                  </a:lnTo>
                  <a:lnTo>
                    <a:pt x="11723" y="15231"/>
                  </a:lnTo>
                  <a:lnTo>
                    <a:pt x="9482" y="26857"/>
                  </a:lnTo>
                  <a:lnTo>
                    <a:pt x="7960" y="56741"/>
                  </a:lnTo>
                  <a:lnTo>
                    <a:pt x="1867" y="73532"/>
                  </a:lnTo>
                  <a:lnTo>
                    <a:pt x="15" y="116033"/>
                  </a:lnTo>
                  <a:lnTo>
                    <a:pt x="0" y="157757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62" name="SMARTInkShape-267"/>
            <p:cNvSpPr/>
            <p:nvPr/>
          </p:nvSpPr>
          <p:spPr>
            <a:xfrm>
              <a:off x="7894108" y="2366566"/>
              <a:ext cx="115879" cy="44450"/>
            </a:xfrm>
            <a:custGeom>
              <a:avLst/>
              <a:gdLst/>
              <a:ahLst/>
              <a:cxnLst/>
              <a:rect l="0" t="0" r="0" b="0"/>
              <a:pathLst>
                <a:path w="115719" h="44649">
                  <a:moveTo>
                    <a:pt x="8561" y="8930"/>
                  </a:moveTo>
                  <a:lnTo>
                    <a:pt x="3821" y="8930"/>
                  </a:lnTo>
                  <a:lnTo>
                    <a:pt x="2425" y="9922"/>
                  </a:lnTo>
                  <a:lnTo>
                    <a:pt x="1494" y="11576"/>
                  </a:lnTo>
                  <a:lnTo>
                    <a:pt x="0" y="21359"/>
                  </a:lnTo>
                  <a:lnTo>
                    <a:pt x="2441" y="27021"/>
                  </a:lnTo>
                  <a:lnTo>
                    <a:pt x="16144" y="43256"/>
                  </a:lnTo>
                  <a:lnTo>
                    <a:pt x="21832" y="44236"/>
                  </a:lnTo>
                  <a:lnTo>
                    <a:pt x="56299" y="44648"/>
                  </a:lnTo>
                  <a:lnTo>
                    <a:pt x="58245" y="43656"/>
                  </a:lnTo>
                  <a:lnTo>
                    <a:pt x="59543" y="42002"/>
                  </a:lnTo>
                  <a:lnTo>
                    <a:pt x="60409" y="39908"/>
                  </a:lnTo>
                  <a:lnTo>
                    <a:pt x="61978" y="38512"/>
                  </a:lnTo>
                  <a:lnTo>
                    <a:pt x="71626" y="33625"/>
                  </a:lnTo>
                  <a:lnTo>
                    <a:pt x="86802" y="20919"/>
                  </a:lnTo>
                  <a:lnTo>
                    <a:pt x="95134" y="17774"/>
                  </a:lnTo>
                  <a:lnTo>
                    <a:pt x="11571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SMARTInkShape-268"/>
            <p:cNvSpPr/>
            <p:nvPr/>
          </p:nvSpPr>
          <p:spPr>
            <a:xfrm>
              <a:off x="7778228" y="2366566"/>
              <a:ext cx="79369" cy="98425"/>
            </a:xfrm>
            <a:custGeom>
              <a:avLst/>
              <a:gdLst/>
              <a:ahLst/>
              <a:cxnLst/>
              <a:rect l="0" t="0" r="0" b="0"/>
              <a:pathLst>
                <a:path w="79987" h="98192">
                  <a:moveTo>
                    <a:pt x="35716" y="17860"/>
                  </a:moveTo>
                  <a:lnTo>
                    <a:pt x="30975" y="17860"/>
                  </a:lnTo>
                  <a:lnTo>
                    <a:pt x="29579" y="18852"/>
                  </a:lnTo>
                  <a:lnTo>
                    <a:pt x="28648" y="20506"/>
                  </a:lnTo>
                  <a:lnTo>
                    <a:pt x="28027" y="22600"/>
                  </a:lnTo>
                  <a:lnTo>
                    <a:pt x="26622" y="23996"/>
                  </a:lnTo>
                  <a:lnTo>
                    <a:pt x="17235" y="28883"/>
                  </a:lnTo>
                  <a:lnTo>
                    <a:pt x="14466" y="31162"/>
                  </a:lnTo>
                  <a:lnTo>
                    <a:pt x="11388" y="36339"/>
                  </a:lnTo>
                  <a:lnTo>
                    <a:pt x="10567" y="39109"/>
                  </a:lnTo>
                  <a:lnTo>
                    <a:pt x="9029" y="40955"/>
                  </a:lnTo>
                  <a:lnTo>
                    <a:pt x="4672" y="43007"/>
                  </a:lnTo>
                  <a:lnTo>
                    <a:pt x="3114" y="44547"/>
                  </a:lnTo>
                  <a:lnTo>
                    <a:pt x="1382" y="48903"/>
                  </a:lnTo>
                  <a:lnTo>
                    <a:pt x="0" y="83714"/>
                  </a:lnTo>
                  <a:lnTo>
                    <a:pt x="991" y="85576"/>
                  </a:lnTo>
                  <a:lnTo>
                    <a:pt x="2644" y="86816"/>
                  </a:lnTo>
                  <a:lnTo>
                    <a:pt x="4738" y="87643"/>
                  </a:lnTo>
                  <a:lnTo>
                    <a:pt x="6134" y="89187"/>
                  </a:lnTo>
                  <a:lnTo>
                    <a:pt x="7686" y="93547"/>
                  </a:lnTo>
                  <a:lnTo>
                    <a:pt x="9092" y="95107"/>
                  </a:lnTo>
                  <a:lnTo>
                    <a:pt x="16506" y="97816"/>
                  </a:lnTo>
                  <a:lnTo>
                    <a:pt x="30166" y="98191"/>
                  </a:lnTo>
                  <a:lnTo>
                    <a:pt x="32017" y="97211"/>
                  </a:lnTo>
                  <a:lnTo>
                    <a:pt x="33249" y="95565"/>
                  </a:lnTo>
                  <a:lnTo>
                    <a:pt x="34071" y="93475"/>
                  </a:lnTo>
                  <a:lnTo>
                    <a:pt x="35612" y="92083"/>
                  </a:lnTo>
                  <a:lnTo>
                    <a:pt x="45213" y="87201"/>
                  </a:lnTo>
                  <a:lnTo>
                    <a:pt x="66732" y="67184"/>
                  </a:lnTo>
                  <a:lnTo>
                    <a:pt x="69345" y="61940"/>
                  </a:lnTo>
                  <a:lnTo>
                    <a:pt x="72151" y="47550"/>
                  </a:lnTo>
                  <a:lnTo>
                    <a:pt x="78448" y="35704"/>
                  </a:lnTo>
                  <a:lnTo>
                    <a:pt x="79986" y="23810"/>
                  </a:lnTo>
                  <a:lnTo>
                    <a:pt x="79119" y="21826"/>
                  </a:lnTo>
                  <a:lnTo>
                    <a:pt x="77549" y="20504"/>
                  </a:lnTo>
                  <a:lnTo>
                    <a:pt x="72642" y="18382"/>
                  </a:lnTo>
                  <a:lnTo>
                    <a:pt x="71971" y="15446"/>
                  </a:lnTo>
                  <a:lnTo>
                    <a:pt x="71792" y="13274"/>
                  </a:lnTo>
                  <a:lnTo>
                    <a:pt x="70681" y="11826"/>
                  </a:lnTo>
                  <a:lnTo>
                    <a:pt x="66800" y="10217"/>
                  </a:lnTo>
                  <a:lnTo>
                    <a:pt x="65368" y="8796"/>
                  </a:lnTo>
                  <a:lnTo>
                    <a:pt x="63777" y="4571"/>
                  </a:lnTo>
                  <a:lnTo>
                    <a:pt x="62361" y="3047"/>
                  </a:lnTo>
                  <a:lnTo>
                    <a:pt x="58141" y="1354"/>
                  </a:lnTo>
                  <a:lnTo>
                    <a:pt x="178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64" name="SMARTInkShape-269"/>
            <p:cNvSpPr/>
            <p:nvPr/>
          </p:nvSpPr>
          <p:spPr>
            <a:xfrm>
              <a:off x="7600441" y="2334816"/>
              <a:ext cx="87307" cy="138112"/>
            </a:xfrm>
            <a:custGeom>
              <a:avLst/>
              <a:gdLst/>
              <a:ahLst/>
              <a:cxnLst/>
              <a:rect l="0" t="0" r="0" b="0"/>
              <a:pathLst>
                <a:path w="88021" h="139089">
                  <a:moveTo>
                    <a:pt x="70161" y="14073"/>
                  </a:moveTo>
                  <a:lnTo>
                    <a:pt x="70161" y="0"/>
                  </a:lnTo>
                  <a:lnTo>
                    <a:pt x="70161" y="4884"/>
                  </a:lnTo>
                  <a:lnTo>
                    <a:pt x="65420" y="5066"/>
                  </a:lnTo>
                  <a:lnTo>
                    <a:pt x="60447" y="7755"/>
                  </a:lnTo>
                  <a:lnTo>
                    <a:pt x="21284" y="45090"/>
                  </a:lnTo>
                  <a:lnTo>
                    <a:pt x="18672" y="50348"/>
                  </a:lnTo>
                  <a:lnTo>
                    <a:pt x="17975" y="53139"/>
                  </a:lnTo>
                  <a:lnTo>
                    <a:pt x="9698" y="67700"/>
                  </a:lnTo>
                  <a:lnTo>
                    <a:pt x="6930" y="82540"/>
                  </a:lnTo>
                  <a:lnTo>
                    <a:pt x="638" y="94441"/>
                  </a:lnTo>
                  <a:lnTo>
                    <a:pt x="0" y="97417"/>
                  </a:lnTo>
                  <a:lnTo>
                    <a:pt x="566" y="99402"/>
                  </a:lnTo>
                  <a:lnTo>
                    <a:pt x="1937" y="100724"/>
                  </a:lnTo>
                  <a:lnTo>
                    <a:pt x="3842" y="101606"/>
                  </a:lnTo>
                  <a:lnTo>
                    <a:pt x="5112" y="103186"/>
                  </a:lnTo>
                  <a:lnTo>
                    <a:pt x="6524" y="107588"/>
                  </a:lnTo>
                  <a:lnTo>
                    <a:pt x="7318" y="115644"/>
                  </a:lnTo>
                  <a:lnTo>
                    <a:pt x="8422" y="117505"/>
                  </a:lnTo>
                  <a:lnTo>
                    <a:pt x="10149" y="118747"/>
                  </a:lnTo>
                  <a:lnTo>
                    <a:pt x="12294" y="119574"/>
                  </a:lnTo>
                  <a:lnTo>
                    <a:pt x="13724" y="121118"/>
                  </a:lnTo>
                  <a:lnTo>
                    <a:pt x="15311" y="125479"/>
                  </a:lnTo>
                  <a:lnTo>
                    <a:pt x="16728" y="127039"/>
                  </a:lnTo>
                  <a:lnTo>
                    <a:pt x="20947" y="128772"/>
                  </a:lnTo>
                  <a:lnTo>
                    <a:pt x="28900" y="129748"/>
                  </a:lnTo>
                  <a:lnTo>
                    <a:pt x="30747" y="130877"/>
                  </a:lnTo>
                  <a:lnTo>
                    <a:pt x="31978" y="132622"/>
                  </a:lnTo>
                  <a:lnTo>
                    <a:pt x="32800" y="134777"/>
                  </a:lnTo>
                  <a:lnTo>
                    <a:pt x="34339" y="136215"/>
                  </a:lnTo>
                  <a:lnTo>
                    <a:pt x="38696" y="137811"/>
                  </a:lnTo>
                  <a:lnTo>
                    <a:pt x="82177" y="139088"/>
                  </a:lnTo>
                  <a:lnTo>
                    <a:pt x="88020" y="1390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166" name="SMARTInkShape-270"/>
          <p:cNvSpPr/>
          <p:nvPr/>
        </p:nvSpPr>
        <p:spPr>
          <a:xfrm>
            <a:off x="598488" y="2786063"/>
            <a:ext cx="1241425" cy="44450"/>
          </a:xfrm>
          <a:custGeom>
            <a:avLst/>
            <a:gdLst/>
            <a:ahLst/>
            <a:cxnLst/>
            <a:rect l="0" t="0" r="0" b="0"/>
            <a:pathLst>
              <a:path w="1241228" h="44647">
                <a:moveTo>
                  <a:pt x="26789" y="8927"/>
                </a:moveTo>
                <a:lnTo>
                  <a:pt x="14360" y="8927"/>
                </a:lnTo>
                <a:lnTo>
                  <a:pt x="8697" y="6281"/>
                </a:lnTo>
                <a:lnTo>
                  <a:pt x="4" y="0"/>
                </a:lnTo>
                <a:lnTo>
                  <a:pt x="0" y="8559"/>
                </a:lnTo>
                <a:lnTo>
                  <a:pt x="41696" y="8927"/>
                </a:lnTo>
                <a:lnTo>
                  <a:pt x="56558" y="8927"/>
                </a:lnTo>
                <a:lnTo>
                  <a:pt x="74599" y="14072"/>
                </a:lnTo>
                <a:lnTo>
                  <a:pt x="85493" y="11885"/>
                </a:lnTo>
                <a:lnTo>
                  <a:pt x="105835" y="16874"/>
                </a:lnTo>
                <a:lnTo>
                  <a:pt x="127327" y="12518"/>
                </a:lnTo>
                <a:lnTo>
                  <a:pt x="167068" y="17591"/>
                </a:lnTo>
                <a:lnTo>
                  <a:pt x="190575" y="16812"/>
                </a:lnTo>
                <a:lnTo>
                  <a:pt x="232176" y="9476"/>
                </a:lnTo>
                <a:lnTo>
                  <a:pt x="273844" y="8959"/>
                </a:lnTo>
                <a:lnTo>
                  <a:pt x="316067" y="8934"/>
                </a:lnTo>
                <a:lnTo>
                  <a:pt x="357848" y="8928"/>
                </a:lnTo>
                <a:lnTo>
                  <a:pt x="394855" y="15995"/>
                </a:lnTo>
                <a:lnTo>
                  <a:pt x="436819" y="17612"/>
                </a:lnTo>
                <a:lnTo>
                  <a:pt x="474549" y="17825"/>
                </a:lnTo>
                <a:lnTo>
                  <a:pt x="515444" y="17853"/>
                </a:lnTo>
                <a:lnTo>
                  <a:pt x="554490" y="17856"/>
                </a:lnTo>
                <a:lnTo>
                  <a:pt x="579689" y="18849"/>
                </a:lnTo>
                <a:lnTo>
                  <a:pt x="617423" y="25545"/>
                </a:lnTo>
                <a:lnTo>
                  <a:pt x="660965" y="26623"/>
                </a:lnTo>
                <a:lnTo>
                  <a:pt x="705467" y="26765"/>
                </a:lnTo>
                <a:lnTo>
                  <a:pt x="750097" y="26784"/>
                </a:lnTo>
                <a:lnTo>
                  <a:pt x="792097" y="26786"/>
                </a:lnTo>
                <a:lnTo>
                  <a:pt x="831289" y="26787"/>
                </a:lnTo>
                <a:lnTo>
                  <a:pt x="875218" y="26787"/>
                </a:lnTo>
                <a:lnTo>
                  <a:pt x="919772" y="22365"/>
                </a:lnTo>
                <a:lnTo>
                  <a:pt x="955479" y="25913"/>
                </a:lnTo>
                <a:lnTo>
                  <a:pt x="1000125" y="22250"/>
                </a:lnTo>
                <a:lnTo>
                  <a:pt x="1044774" y="26189"/>
                </a:lnTo>
                <a:lnTo>
                  <a:pt x="1084682" y="26708"/>
                </a:lnTo>
                <a:lnTo>
                  <a:pt x="1125692" y="26776"/>
                </a:lnTo>
                <a:lnTo>
                  <a:pt x="1163725" y="27778"/>
                </a:lnTo>
                <a:lnTo>
                  <a:pt x="1201145" y="34475"/>
                </a:lnTo>
                <a:lnTo>
                  <a:pt x="1241227" y="4464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109" name="SMARTInkShape-Group206"/>
          <p:cNvGrpSpPr>
            <a:grpSpLocks/>
          </p:cNvGrpSpPr>
          <p:nvPr/>
        </p:nvGrpSpPr>
        <p:grpSpPr bwMode="auto">
          <a:xfrm>
            <a:off x="2116138" y="2795588"/>
            <a:ext cx="2224087" cy="34925"/>
            <a:chOff x="2116336" y="2794996"/>
            <a:chExt cx="2223493" cy="35716"/>
          </a:xfrm>
        </p:grpSpPr>
        <p:sp>
          <p:nvSpPr>
            <p:cNvPr id="9" name="SMARTInkShape-271"/>
            <p:cNvSpPr/>
            <p:nvPr/>
          </p:nvSpPr>
          <p:spPr>
            <a:xfrm>
              <a:off x="2813062" y="2794996"/>
              <a:ext cx="1526767" cy="25975"/>
            </a:xfrm>
            <a:custGeom>
              <a:avLst/>
              <a:gdLst/>
              <a:ahLst/>
              <a:cxnLst/>
              <a:rect l="0" t="0" r="0" b="0"/>
              <a:pathLst>
                <a:path w="1526804" h="25545">
                  <a:moveTo>
                    <a:pt x="0" y="17856"/>
                  </a:moveTo>
                  <a:lnTo>
                    <a:pt x="1450" y="17856"/>
                  </a:lnTo>
                  <a:lnTo>
                    <a:pt x="41640" y="17856"/>
                  </a:lnTo>
                  <a:lnTo>
                    <a:pt x="82661" y="17856"/>
                  </a:lnTo>
                  <a:lnTo>
                    <a:pt x="125458" y="17856"/>
                  </a:lnTo>
                  <a:lnTo>
                    <a:pt x="170058" y="17856"/>
                  </a:lnTo>
                  <a:lnTo>
                    <a:pt x="214705" y="17856"/>
                  </a:lnTo>
                  <a:lnTo>
                    <a:pt x="255649" y="17856"/>
                  </a:lnTo>
                  <a:lnTo>
                    <a:pt x="294671" y="17856"/>
                  </a:lnTo>
                  <a:lnTo>
                    <a:pt x="336188" y="17856"/>
                  </a:lnTo>
                  <a:lnTo>
                    <a:pt x="377851" y="17856"/>
                  </a:lnTo>
                  <a:lnTo>
                    <a:pt x="419522" y="17856"/>
                  </a:lnTo>
                  <a:lnTo>
                    <a:pt x="461194" y="17856"/>
                  </a:lnTo>
                  <a:lnTo>
                    <a:pt x="502866" y="17856"/>
                  </a:lnTo>
                  <a:lnTo>
                    <a:pt x="547183" y="17856"/>
                  </a:lnTo>
                  <a:lnTo>
                    <a:pt x="588634" y="17856"/>
                  </a:lnTo>
                  <a:lnTo>
                    <a:pt x="630148" y="17856"/>
                  </a:lnTo>
                  <a:lnTo>
                    <a:pt x="668825" y="17856"/>
                  </a:lnTo>
                  <a:lnTo>
                    <a:pt x="710638" y="17856"/>
                  </a:lnTo>
                  <a:lnTo>
                    <a:pt x="752863" y="17856"/>
                  </a:lnTo>
                  <a:lnTo>
                    <a:pt x="797212" y="20501"/>
                  </a:lnTo>
                  <a:lnTo>
                    <a:pt x="826069" y="25544"/>
                  </a:lnTo>
                  <a:lnTo>
                    <a:pt x="869902" y="18611"/>
                  </a:lnTo>
                  <a:lnTo>
                    <a:pt x="912797" y="17922"/>
                  </a:lnTo>
                  <a:lnTo>
                    <a:pt x="955414" y="17861"/>
                  </a:lnTo>
                  <a:lnTo>
                    <a:pt x="994739" y="17856"/>
                  </a:lnTo>
                  <a:lnTo>
                    <a:pt x="1037797" y="17856"/>
                  </a:lnTo>
                  <a:lnTo>
                    <a:pt x="1075283" y="17856"/>
                  </a:lnTo>
                  <a:lnTo>
                    <a:pt x="1119172" y="17856"/>
                  </a:lnTo>
                  <a:lnTo>
                    <a:pt x="1163754" y="16863"/>
                  </a:lnTo>
                  <a:lnTo>
                    <a:pt x="1208396" y="9753"/>
                  </a:lnTo>
                  <a:lnTo>
                    <a:pt x="1252052" y="8999"/>
                  </a:lnTo>
                  <a:lnTo>
                    <a:pt x="1294736" y="8932"/>
                  </a:lnTo>
                  <a:lnTo>
                    <a:pt x="1334067" y="7934"/>
                  </a:lnTo>
                  <a:lnTo>
                    <a:pt x="1377125" y="824"/>
                  </a:lnTo>
                  <a:lnTo>
                    <a:pt x="1419756" y="69"/>
                  </a:lnTo>
                  <a:lnTo>
                    <a:pt x="1464127" y="0"/>
                  </a:lnTo>
                  <a:lnTo>
                    <a:pt x="1476127" y="990"/>
                  </a:lnTo>
                  <a:lnTo>
                    <a:pt x="1526803" y="89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68" name="SMARTInkShape-272"/>
            <p:cNvSpPr/>
            <p:nvPr/>
          </p:nvSpPr>
          <p:spPr>
            <a:xfrm>
              <a:off x="2116336" y="2812853"/>
              <a:ext cx="230126" cy="17859"/>
            </a:xfrm>
            <a:custGeom>
              <a:avLst/>
              <a:gdLst/>
              <a:ahLst/>
              <a:cxnLst/>
              <a:rect l="0" t="0" r="0" b="0"/>
              <a:pathLst>
                <a:path w="230832" h="17860">
                  <a:moveTo>
                    <a:pt x="0" y="17859"/>
                  </a:moveTo>
                  <a:lnTo>
                    <a:pt x="0" y="10170"/>
                  </a:lnTo>
                  <a:lnTo>
                    <a:pt x="992" y="9757"/>
                  </a:lnTo>
                  <a:lnTo>
                    <a:pt x="7688" y="9038"/>
                  </a:lnTo>
                  <a:lnTo>
                    <a:pt x="8378" y="6332"/>
                  </a:lnTo>
                  <a:lnTo>
                    <a:pt x="8562" y="4221"/>
                  </a:lnTo>
                  <a:lnTo>
                    <a:pt x="9677" y="2814"/>
                  </a:lnTo>
                  <a:lnTo>
                    <a:pt x="17482" y="109"/>
                  </a:lnTo>
                  <a:lnTo>
                    <a:pt x="61147" y="0"/>
                  </a:lnTo>
                  <a:lnTo>
                    <a:pt x="104254" y="0"/>
                  </a:lnTo>
                  <a:lnTo>
                    <a:pt x="145852" y="0"/>
                  </a:lnTo>
                  <a:lnTo>
                    <a:pt x="189066" y="0"/>
                  </a:lnTo>
                  <a:lnTo>
                    <a:pt x="2308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170" name="SMARTInkShape-273"/>
          <p:cNvSpPr/>
          <p:nvPr/>
        </p:nvSpPr>
        <p:spPr>
          <a:xfrm>
            <a:off x="8286750" y="2071688"/>
            <a:ext cx="80963" cy="608012"/>
          </a:xfrm>
          <a:custGeom>
            <a:avLst/>
            <a:gdLst/>
            <a:ahLst/>
            <a:cxnLst/>
            <a:rect l="0" t="0" r="0" b="0"/>
            <a:pathLst>
              <a:path w="80368" h="607219">
                <a:moveTo>
                  <a:pt x="80367" y="0"/>
                </a:moveTo>
                <a:lnTo>
                  <a:pt x="80367" y="44231"/>
                </a:lnTo>
                <a:lnTo>
                  <a:pt x="80367" y="65459"/>
                </a:lnTo>
                <a:lnTo>
                  <a:pt x="71805" y="108523"/>
                </a:lnTo>
                <a:lnTo>
                  <a:pt x="71452" y="151974"/>
                </a:lnTo>
                <a:lnTo>
                  <a:pt x="70452" y="163786"/>
                </a:lnTo>
                <a:lnTo>
                  <a:pt x="63336" y="199436"/>
                </a:lnTo>
                <a:lnTo>
                  <a:pt x="57876" y="243417"/>
                </a:lnTo>
                <a:lnTo>
                  <a:pt x="51498" y="284095"/>
                </a:lnTo>
                <a:lnTo>
                  <a:pt x="46679" y="305764"/>
                </a:lnTo>
                <a:lnTo>
                  <a:pt x="42180" y="350309"/>
                </a:lnTo>
                <a:lnTo>
                  <a:pt x="33641" y="394948"/>
                </a:lnTo>
                <a:lnTo>
                  <a:pt x="24744" y="439595"/>
                </a:lnTo>
                <a:lnTo>
                  <a:pt x="18766" y="481479"/>
                </a:lnTo>
                <a:lnTo>
                  <a:pt x="13238" y="519198"/>
                </a:lnTo>
                <a:lnTo>
                  <a:pt x="8789" y="555877"/>
                </a:lnTo>
                <a:lnTo>
                  <a:pt x="0" y="60721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71" name="SMARTInkShape-274"/>
          <p:cNvSpPr/>
          <p:nvPr/>
        </p:nvSpPr>
        <p:spPr>
          <a:xfrm>
            <a:off x="4465638" y="2786063"/>
            <a:ext cx="0" cy="9525"/>
          </a:xfrm>
          <a:custGeom>
            <a:avLst/>
            <a:gdLst/>
            <a:ahLst/>
            <a:cxnLst/>
            <a:rect l="0" t="0" r="0" b="0"/>
            <a:pathLst>
              <a:path w="1054" h="8302">
                <a:moveTo>
                  <a:pt x="1053" y="0"/>
                </a:moveTo>
                <a:lnTo>
                  <a:pt x="552" y="1968"/>
                </a:lnTo>
                <a:lnTo>
                  <a:pt x="0" y="830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72" name="SMARTInkShape-275"/>
          <p:cNvSpPr/>
          <p:nvPr/>
        </p:nvSpPr>
        <p:spPr>
          <a:xfrm>
            <a:off x="7302500" y="2830513"/>
            <a:ext cx="592138" cy="14287"/>
          </a:xfrm>
          <a:custGeom>
            <a:avLst/>
            <a:gdLst/>
            <a:ahLst/>
            <a:cxnLst/>
            <a:rect l="0" t="0" r="0" b="0"/>
            <a:pathLst>
              <a:path w="590988" h="14075">
                <a:moveTo>
                  <a:pt x="0" y="8808"/>
                </a:moveTo>
                <a:lnTo>
                  <a:pt x="7470" y="8908"/>
                </a:lnTo>
                <a:lnTo>
                  <a:pt x="49162" y="8929"/>
                </a:lnTo>
                <a:lnTo>
                  <a:pt x="93178" y="8930"/>
                </a:lnTo>
                <a:lnTo>
                  <a:pt x="137809" y="9922"/>
                </a:lnTo>
                <a:lnTo>
                  <a:pt x="145827" y="13670"/>
                </a:lnTo>
                <a:lnTo>
                  <a:pt x="150347" y="14074"/>
                </a:lnTo>
                <a:lnTo>
                  <a:pt x="194995" y="9102"/>
                </a:lnTo>
                <a:lnTo>
                  <a:pt x="237678" y="8934"/>
                </a:lnTo>
                <a:lnTo>
                  <a:pt x="281283" y="8930"/>
                </a:lnTo>
                <a:lnTo>
                  <a:pt x="320060" y="8930"/>
                </a:lnTo>
                <a:lnTo>
                  <a:pt x="359626" y="8930"/>
                </a:lnTo>
                <a:lnTo>
                  <a:pt x="400535" y="8930"/>
                </a:lnTo>
                <a:lnTo>
                  <a:pt x="441170" y="7937"/>
                </a:lnTo>
                <a:lnTo>
                  <a:pt x="458903" y="1862"/>
                </a:lnTo>
                <a:lnTo>
                  <a:pt x="498822" y="109"/>
                </a:lnTo>
                <a:lnTo>
                  <a:pt x="537965" y="4"/>
                </a:lnTo>
                <a:lnTo>
                  <a:pt x="590987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73" name="SMARTInkShape-276"/>
          <p:cNvSpPr/>
          <p:nvPr/>
        </p:nvSpPr>
        <p:spPr>
          <a:xfrm>
            <a:off x="588963" y="3081338"/>
            <a:ext cx="2482850" cy="22225"/>
          </a:xfrm>
          <a:custGeom>
            <a:avLst/>
            <a:gdLst/>
            <a:ahLst/>
            <a:cxnLst/>
            <a:rect l="0" t="0" r="0" b="0"/>
            <a:pathLst>
              <a:path w="2482454" h="23005">
                <a:moveTo>
                  <a:pt x="17859" y="8930"/>
                </a:moveTo>
                <a:lnTo>
                  <a:pt x="0" y="8930"/>
                </a:lnTo>
                <a:lnTo>
                  <a:pt x="41751" y="8930"/>
                </a:lnTo>
                <a:lnTo>
                  <a:pt x="85108" y="8930"/>
                </a:lnTo>
                <a:lnTo>
                  <a:pt x="121762" y="8930"/>
                </a:lnTo>
                <a:lnTo>
                  <a:pt x="165964" y="828"/>
                </a:lnTo>
                <a:lnTo>
                  <a:pt x="208160" y="49"/>
                </a:lnTo>
                <a:lnTo>
                  <a:pt x="249491" y="4"/>
                </a:lnTo>
                <a:lnTo>
                  <a:pt x="288348" y="1"/>
                </a:lnTo>
                <a:lnTo>
                  <a:pt x="332488" y="0"/>
                </a:lnTo>
                <a:lnTo>
                  <a:pt x="377092" y="0"/>
                </a:lnTo>
                <a:lnTo>
                  <a:pt x="419964" y="0"/>
                </a:lnTo>
                <a:lnTo>
                  <a:pt x="459638" y="0"/>
                </a:lnTo>
                <a:lnTo>
                  <a:pt x="500618" y="0"/>
                </a:lnTo>
                <a:lnTo>
                  <a:pt x="544784" y="0"/>
                </a:lnTo>
                <a:lnTo>
                  <a:pt x="589368" y="0"/>
                </a:lnTo>
                <a:lnTo>
                  <a:pt x="630224" y="0"/>
                </a:lnTo>
                <a:lnTo>
                  <a:pt x="670600" y="0"/>
                </a:lnTo>
                <a:lnTo>
                  <a:pt x="714489" y="0"/>
                </a:lnTo>
                <a:lnTo>
                  <a:pt x="759038" y="0"/>
                </a:lnTo>
                <a:lnTo>
                  <a:pt x="803673" y="0"/>
                </a:lnTo>
                <a:lnTo>
                  <a:pt x="848320" y="0"/>
                </a:lnTo>
                <a:lnTo>
                  <a:pt x="892968" y="992"/>
                </a:lnTo>
                <a:lnTo>
                  <a:pt x="937617" y="7689"/>
                </a:lnTo>
                <a:lnTo>
                  <a:pt x="982265" y="8767"/>
                </a:lnTo>
                <a:lnTo>
                  <a:pt x="1025921" y="8908"/>
                </a:lnTo>
                <a:lnTo>
                  <a:pt x="1063874" y="8927"/>
                </a:lnTo>
                <a:lnTo>
                  <a:pt x="1107444" y="8929"/>
                </a:lnTo>
                <a:lnTo>
                  <a:pt x="1151951" y="8930"/>
                </a:lnTo>
                <a:lnTo>
                  <a:pt x="1196580" y="8930"/>
                </a:lnTo>
                <a:lnTo>
                  <a:pt x="1234159" y="8930"/>
                </a:lnTo>
                <a:lnTo>
                  <a:pt x="1277190" y="8930"/>
                </a:lnTo>
                <a:lnTo>
                  <a:pt x="1316885" y="8930"/>
                </a:lnTo>
                <a:lnTo>
                  <a:pt x="1355222" y="8930"/>
                </a:lnTo>
                <a:lnTo>
                  <a:pt x="1392939" y="8930"/>
                </a:lnTo>
                <a:lnTo>
                  <a:pt x="1430109" y="8930"/>
                </a:lnTo>
                <a:lnTo>
                  <a:pt x="1466509" y="8930"/>
                </a:lnTo>
                <a:lnTo>
                  <a:pt x="1508393" y="8930"/>
                </a:lnTo>
                <a:lnTo>
                  <a:pt x="1546112" y="8930"/>
                </a:lnTo>
                <a:lnTo>
                  <a:pt x="1582584" y="8930"/>
                </a:lnTo>
                <a:lnTo>
                  <a:pt x="1624597" y="8930"/>
                </a:lnTo>
                <a:lnTo>
                  <a:pt x="1663514" y="11576"/>
                </a:lnTo>
                <a:lnTo>
                  <a:pt x="1705013" y="17308"/>
                </a:lnTo>
                <a:lnTo>
                  <a:pt x="1748307" y="17811"/>
                </a:lnTo>
                <a:lnTo>
                  <a:pt x="1791778" y="17857"/>
                </a:lnTo>
                <a:lnTo>
                  <a:pt x="1833555" y="17860"/>
                </a:lnTo>
                <a:lnTo>
                  <a:pt x="1877879" y="17860"/>
                </a:lnTo>
                <a:lnTo>
                  <a:pt x="1919330" y="17860"/>
                </a:lnTo>
                <a:lnTo>
                  <a:pt x="1961522" y="17860"/>
                </a:lnTo>
                <a:lnTo>
                  <a:pt x="2000800" y="17860"/>
                </a:lnTo>
                <a:lnTo>
                  <a:pt x="2041953" y="17860"/>
                </a:lnTo>
                <a:lnTo>
                  <a:pt x="2083595" y="17860"/>
                </a:lnTo>
                <a:lnTo>
                  <a:pt x="2125265" y="17860"/>
                </a:lnTo>
                <a:lnTo>
                  <a:pt x="2166937" y="17860"/>
                </a:lnTo>
                <a:lnTo>
                  <a:pt x="2208609" y="17860"/>
                </a:lnTo>
                <a:lnTo>
                  <a:pt x="2250281" y="17860"/>
                </a:lnTo>
                <a:lnTo>
                  <a:pt x="2262187" y="18852"/>
                </a:lnTo>
                <a:lnTo>
                  <a:pt x="2280046" y="23004"/>
                </a:lnTo>
                <a:lnTo>
                  <a:pt x="2321718" y="18248"/>
                </a:lnTo>
                <a:lnTo>
                  <a:pt x="2363206" y="17875"/>
                </a:lnTo>
                <a:lnTo>
                  <a:pt x="2403407" y="17860"/>
                </a:lnTo>
                <a:lnTo>
                  <a:pt x="2445468" y="17860"/>
                </a:lnTo>
                <a:lnTo>
                  <a:pt x="2482453" y="1786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74" name="SMARTInkShape-277"/>
          <p:cNvSpPr/>
          <p:nvPr/>
        </p:nvSpPr>
        <p:spPr>
          <a:xfrm>
            <a:off x="3044825" y="3081338"/>
            <a:ext cx="1874838" cy="44450"/>
          </a:xfrm>
          <a:custGeom>
            <a:avLst/>
            <a:gdLst/>
            <a:ahLst/>
            <a:cxnLst/>
            <a:rect l="0" t="0" r="0" b="0"/>
            <a:pathLst>
              <a:path w="1875236" h="44650">
                <a:moveTo>
                  <a:pt x="0" y="0"/>
                </a:moveTo>
                <a:lnTo>
                  <a:pt x="0" y="8930"/>
                </a:lnTo>
                <a:lnTo>
                  <a:pt x="22568" y="8930"/>
                </a:lnTo>
                <a:lnTo>
                  <a:pt x="23975" y="9922"/>
                </a:lnTo>
                <a:lnTo>
                  <a:pt x="24913" y="11576"/>
                </a:lnTo>
                <a:lnTo>
                  <a:pt x="26419" y="16618"/>
                </a:lnTo>
                <a:lnTo>
                  <a:pt x="29271" y="17308"/>
                </a:lnTo>
                <a:lnTo>
                  <a:pt x="73353" y="17860"/>
                </a:lnTo>
                <a:lnTo>
                  <a:pt x="101581" y="17860"/>
                </a:lnTo>
                <a:lnTo>
                  <a:pt x="107325" y="15214"/>
                </a:lnTo>
                <a:lnTo>
                  <a:pt x="113185" y="11723"/>
                </a:lnTo>
                <a:lnTo>
                  <a:pt x="123262" y="9298"/>
                </a:lnTo>
                <a:lnTo>
                  <a:pt x="163395" y="8931"/>
                </a:lnTo>
                <a:lnTo>
                  <a:pt x="205335" y="8930"/>
                </a:lnTo>
                <a:lnTo>
                  <a:pt x="249480" y="8930"/>
                </a:lnTo>
                <a:lnTo>
                  <a:pt x="293436" y="8930"/>
                </a:lnTo>
                <a:lnTo>
                  <a:pt x="337371" y="8930"/>
                </a:lnTo>
                <a:lnTo>
                  <a:pt x="378122" y="8930"/>
                </a:lnTo>
                <a:lnTo>
                  <a:pt x="412389" y="8930"/>
                </a:lnTo>
                <a:lnTo>
                  <a:pt x="419094" y="11576"/>
                </a:lnTo>
                <a:lnTo>
                  <a:pt x="422271" y="13670"/>
                </a:lnTo>
                <a:lnTo>
                  <a:pt x="436223" y="16618"/>
                </a:lnTo>
                <a:lnTo>
                  <a:pt x="478325" y="17838"/>
                </a:lnTo>
                <a:lnTo>
                  <a:pt x="520521" y="17859"/>
                </a:lnTo>
                <a:lnTo>
                  <a:pt x="550807" y="18852"/>
                </a:lnTo>
                <a:lnTo>
                  <a:pt x="560981" y="22600"/>
                </a:lnTo>
                <a:lnTo>
                  <a:pt x="565479" y="23004"/>
                </a:lnTo>
                <a:lnTo>
                  <a:pt x="608919" y="17936"/>
                </a:lnTo>
                <a:lnTo>
                  <a:pt x="650254" y="17862"/>
                </a:lnTo>
                <a:lnTo>
                  <a:pt x="658757" y="20506"/>
                </a:lnTo>
                <a:lnTo>
                  <a:pt x="666836" y="23997"/>
                </a:lnTo>
                <a:lnTo>
                  <a:pt x="708337" y="26717"/>
                </a:lnTo>
                <a:lnTo>
                  <a:pt x="752135" y="26788"/>
                </a:lnTo>
                <a:lnTo>
                  <a:pt x="761915" y="27781"/>
                </a:lnTo>
                <a:lnTo>
                  <a:pt x="778924" y="33857"/>
                </a:lnTo>
                <a:lnTo>
                  <a:pt x="823147" y="35687"/>
                </a:lnTo>
                <a:lnTo>
                  <a:pt x="861937" y="35718"/>
                </a:lnTo>
                <a:lnTo>
                  <a:pt x="875209" y="36710"/>
                </a:lnTo>
                <a:lnTo>
                  <a:pt x="899915" y="43407"/>
                </a:lnTo>
                <a:lnTo>
                  <a:pt x="943649" y="44627"/>
                </a:lnTo>
                <a:lnTo>
                  <a:pt x="985157" y="44648"/>
                </a:lnTo>
                <a:lnTo>
                  <a:pt x="1028955" y="44649"/>
                </a:lnTo>
                <a:lnTo>
                  <a:pt x="1073478" y="44649"/>
                </a:lnTo>
                <a:lnTo>
                  <a:pt x="1117825" y="44649"/>
                </a:lnTo>
                <a:lnTo>
                  <a:pt x="1159244" y="44649"/>
                </a:lnTo>
                <a:lnTo>
                  <a:pt x="1203593" y="44649"/>
                </a:lnTo>
                <a:lnTo>
                  <a:pt x="1243271" y="44649"/>
                </a:lnTo>
                <a:lnTo>
                  <a:pt x="1253050" y="43656"/>
                </a:lnTo>
                <a:lnTo>
                  <a:pt x="1270590" y="36960"/>
                </a:lnTo>
                <a:lnTo>
                  <a:pt x="1311074" y="35751"/>
                </a:lnTo>
                <a:lnTo>
                  <a:pt x="1350000" y="35720"/>
                </a:lnTo>
                <a:lnTo>
                  <a:pt x="1392165" y="43407"/>
                </a:lnTo>
                <a:lnTo>
                  <a:pt x="1435384" y="44627"/>
                </a:lnTo>
                <a:lnTo>
                  <a:pt x="1475876" y="44648"/>
                </a:lnTo>
                <a:lnTo>
                  <a:pt x="1515989" y="44649"/>
                </a:lnTo>
                <a:lnTo>
                  <a:pt x="1556679" y="44649"/>
                </a:lnTo>
                <a:lnTo>
                  <a:pt x="1601045" y="44649"/>
                </a:lnTo>
                <a:lnTo>
                  <a:pt x="1643014" y="44649"/>
                </a:lnTo>
                <a:lnTo>
                  <a:pt x="1687159" y="44649"/>
                </a:lnTo>
                <a:lnTo>
                  <a:pt x="1690320" y="44649"/>
                </a:lnTo>
                <a:lnTo>
                  <a:pt x="1696478" y="42003"/>
                </a:lnTo>
                <a:lnTo>
                  <a:pt x="1702521" y="38512"/>
                </a:lnTo>
                <a:lnTo>
                  <a:pt x="1714486" y="36271"/>
                </a:lnTo>
                <a:lnTo>
                  <a:pt x="1757287" y="35723"/>
                </a:lnTo>
                <a:lnTo>
                  <a:pt x="1797834" y="35719"/>
                </a:lnTo>
                <a:lnTo>
                  <a:pt x="1803793" y="33073"/>
                </a:lnTo>
                <a:lnTo>
                  <a:pt x="1810962" y="28030"/>
                </a:lnTo>
                <a:lnTo>
                  <a:pt x="1819507" y="27034"/>
                </a:lnTo>
                <a:lnTo>
                  <a:pt x="1863574" y="26789"/>
                </a:lnTo>
                <a:lnTo>
                  <a:pt x="1875235" y="2678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115" name="SMARTInkShape-Group212"/>
          <p:cNvGrpSpPr>
            <a:grpSpLocks/>
          </p:cNvGrpSpPr>
          <p:nvPr/>
        </p:nvGrpSpPr>
        <p:grpSpPr bwMode="auto">
          <a:xfrm>
            <a:off x="5133975" y="2816225"/>
            <a:ext cx="2241550" cy="327025"/>
            <a:chOff x="5134570" y="2816914"/>
            <a:chExt cx="2241353" cy="326337"/>
          </a:xfrm>
        </p:grpSpPr>
        <p:sp>
          <p:nvSpPr>
            <p:cNvPr id="6175" name="SMARTInkShape-278"/>
            <p:cNvSpPr/>
            <p:nvPr/>
          </p:nvSpPr>
          <p:spPr>
            <a:xfrm>
              <a:off x="5348864" y="2816914"/>
              <a:ext cx="98416" cy="172674"/>
            </a:xfrm>
            <a:custGeom>
              <a:avLst/>
              <a:gdLst/>
              <a:ahLst/>
              <a:cxnLst/>
              <a:rect l="0" t="0" r="0" b="0"/>
              <a:pathLst>
                <a:path w="98222" h="172876">
                  <a:moveTo>
                    <a:pt x="17858" y="40586"/>
                  </a:moveTo>
                  <a:lnTo>
                    <a:pt x="13118" y="45326"/>
                  </a:lnTo>
                  <a:lnTo>
                    <a:pt x="10790" y="52945"/>
                  </a:lnTo>
                  <a:lnTo>
                    <a:pt x="6446" y="78468"/>
                  </a:lnTo>
                  <a:lnTo>
                    <a:pt x="1909" y="94805"/>
                  </a:lnTo>
                  <a:lnTo>
                    <a:pt x="49" y="138046"/>
                  </a:lnTo>
                  <a:lnTo>
                    <a:pt x="0" y="160876"/>
                  </a:lnTo>
                  <a:lnTo>
                    <a:pt x="2645" y="166148"/>
                  </a:lnTo>
                  <a:lnTo>
                    <a:pt x="7687" y="172875"/>
                  </a:lnTo>
                  <a:lnTo>
                    <a:pt x="9093" y="172435"/>
                  </a:lnTo>
                  <a:lnTo>
                    <a:pt x="15813" y="168067"/>
                  </a:lnTo>
                  <a:lnTo>
                    <a:pt x="21249" y="166697"/>
                  </a:lnTo>
                  <a:lnTo>
                    <a:pt x="23095" y="165340"/>
                  </a:lnTo>
                  <a:lnTo>
                    <a:pt x="24326" y="163443"/>
                  </a:lnTo>
                  <a:lnTo>
                    <a:pt x="26686" y="158689"/>
                  </a:lnTo>
                  <a:lnTo>
                    <a:pt x="59552" y="116793"/>
                  </a:lnTo>
                  <a:lnTo>
                    <a:pt x="80367" y="76236"/>
                  </a:lnTo>
                  <a:lnTo>
                    <a:pt x="95580" y="47648"/>
                  </a:lnTo>
                  <a:lnTo>
                    <a:pt x="98221" y="6274"/>
                  </a:lnTo>
                  <a:lnTo>
                    <a:pt x="93484" y="544"/>
                  </a:lnTo>
                  <a:lnTo>
                    <a:pt x="92088" y="0"/>
                  </a:lnTo>
                  <a:lnTo>
                    <a:pt x="91157" y="631"/>
                  </a:lnTo>
                  <a:lnTo>
                    <a:pt x="90536" y="2043"/>
                  </a:lnTo>
                  <a:lnTo>
                    <a:pt x="89131" y="2984"/>
                  </a:lnTo>
                  <a:lnTo>
                    <a:pt x="82412" y="4310"/>
                  </a:lnTo>
                  <a:lnTo>
                    <a:pt x="76976" y="4619"/>
                  </a:lnTo>
                  <a:lnTo>
                    <a:pt x="71252" y="7403"/>
                  </a:lnTo>
                  <a:lnTo>
                    <a:pt x="59494" y="17274"/>
                  </a:lnTo>
                  <a:lnTo>
                    <a:pt x="44647" y="405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76" name="SMARTInkShape-279"/>
            <p:cNvSpPr/>
            <p:nvPr/>
          </p:nvSpPr>
          <p:spPr>
            <a:xfrm>
              <a:off x="5134570" y="2821667"/>
              <a:ext cx="133338" cy="277228"/>
            </a:xfrm>
            <a:custGeom>
              <a:avLst/>
              <a:gdLst/>
              <a:ahLst/>
              <a:cxnLst/>
              <a:rect l="0" t="0" r="0" b="0"/>
              <a:pathLst>
                <a:path w="133914" h="276785">
                  <a:moveTo>
                    <a:pt x="62475" y="17823"/>
                  </a:moveTo>
                  <a:lnTo>
                    <a:pt x="53654" y="9002"/>
                  </a:lnTo>
                  <a:lnTo>
                    <a:pt x="53549" y="17458"/>
                  </a:lnTo>
                  <a:lnTo>
                    <a:pt x="47409" y="24880"/>
                  </a:lnTo>
                  <a:lnTo>
                    <a:pt x="45444" y="33033"/>
                  </a:lnTo>
                  <a:lnTo>
                    <a:pt x="43696" y="51586"/>
                  </a:lnTo>
                  <a:lnTo>
                    <a:pt x="36937" y="73140"/>
                  </a:lnTo>
                  <a:lnTo>
                    <a:pt x="33205" y="98811"/>
                  </a:lnTo>
                  <a:lnTo>
                    <a:pt x="28667" y="116233"/>
                  </a:lnTo>
                  <a:lnTo>
                    <a:pt x="26016" y="144847"/>
                  </a:lnTo>
                  <a:lnTo>
                    <a:pt x="19738" y="162564"/>
                  </a:lnTo>
                  <a:lnTo>
                    <a:pt x="17086" y="189717"/>
                  </a:lnTo>
                  <a:lnTo>
                    <a:pt x="10171" y="207832"/>
                  </a:lnTo>
                  <a:lnTo>
                    <a:pt x="8930" y="235972"/>
                  </a:lnTo>
                  <a:lnTo>
                    <a:pt x="7927" y="237670"/>
                  </a:lnTo>
                  <a:lnTo>
                    <a:pt x="6266" y="238802"/>
                  </a:lnTo>
                  <a:lnTo>
                    <a:pt x="336" y="240932"/>
                  </a:lnTo>
                  <a:lnTo>
                    <a:pt x="0" y="248742"/>
                  </a:lnTo>
                  <a:lnTo>
                    <a:pt x="960" y="215170"/>
                  </a:lnTo>
                  <a:lnTo>
                    <a:pt x="9061" y="176051"/>
                  </a:lnTo>
                  <a:lnTo>
                    <a:pt x="24055" y="133766"/>
                  </a:lnTo>
                  <a:lnTo>
                    <a:pt x="33094" y="107679"/>
                  </a:lnTo>
                  <a:lnTo>
                    <a:pt x="37564" y="89426"/>
                  </a:lnTo>
                  <a:lnTo>
                    <a:pt x="53710" y="56202"/>
                  </a:lnTo>
                  <a:lnTo>
                    <a:pt x="56632" y="52339"/>
                  </a:lnTo>
                  <a:lnTo>
                    <a:pt x="59878" y="42754"/>
                  </a:lnTo>
                  <a:lnTo>
                    <a:pt x="62313" y="32872"/>
                  </a:lnTo>
                  <a:lnTo>
                    <a:pt x="71961" y="18444"/>
                  </a:lnTo>
                  <a:lnTo>
                    <a:pt x="87877" y="1370"/>
                  </a:lnTo>
                  <a:lnTo>
                    <a:pt x="96831" y="87"/>
                  </a:lnTo>
                  <a:lnTo>
                    <a:pt x="102530" y="0"/>
                  </a:lnTo>
                  <a:lnTo>
                    <a:pt x="104062" y="980"/>
                  </a:lnTo>
                  <a:lnTo>
                    <a:pt x="105082" y="2625"/>
                  </a:lnTo>
                  <a:lnTo>
                    <a:pt x="105762" y="4715"/>
                  </a:lnTo>
                  <a:lnTo>
                    <a:pt x="116138" y="17743"/>
                  </a:lnTo>
                  <a:lnTo>
                    <a:pt x="120391" y="22087"/>
                  </a:lnTo>
                  <a:lnTo>
                    <a:pt x="122942" y="29970"/>
                  </a:lnTo>
                  <a:lnTo>
                    <a:pt x="125706" y="49813"/>
                  </a:lnTo>
                  <a:lnTo>
                    <a:pt x="131040" y="60264"/>
                  </a:lnTo>
                  <a:lnTo>
                    <a:pt x="133800" y="104289"/>
                  </a:lnTo>
                  <a:lnTo>
                    <a:pt x="133906" y="145823"/>
                  </a:lnTo>
                  <a:lnTo>
                    <a:pt x="133913" y="190299"/>
                  </a:lnTo>
                  <a:lnTo>
                    <a:pt x="133913" y="224818"/>
                  </a:lnTo>
                  <a:lnTo>
                    <a:pt x="131267" y="231529"/>
                  </a:lnTo>
                  <a:lnTo>
                    <a:pt x="127776" y="237819"/>
                  </a:lnTo>
                  <a:lnTo>
                    <a:pt x="125535" y="249941"/>
                  </a:lnTo>
                  <a:lnTo>
                    <a:pt x="133913" y="2767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77" name="SMARTInkShape-280"/>
            <p:cNvSpPr/>
            <p:nvPr/>
          </p:nvSpPr>
          <p:spPr>
            <a:xfrm>
              <a:off x="5134570" y="3081469"/>
              <a:ext cx="2241353" cy="61782"/>
            </a:xfrm>
            <a:custGeom>
              <a:avLst/>
              <a:gdLst/>
              <a:ahLst/>
              <a:cxnLst/>
              <a:rect l="0" t="0" r="0" b="0"/>
              <a:pathLst>
                <a:path w="2241353" h="62509">
                  <a:moveTo>
                    <a:pt x="0" y="62508"/>
                  </a:moveTo>
                  <a:lnTo>
                    <a:pt x="42523" y="62508"/>
                  </a:lnTo>
                  <a:lnTo>
                    <a:pt x="87148" y="62508"/>
                  </a:lnTo>
                  <a:lnTo>
                    <a:pt x="127666" y="62508"/>
                  </a:lnTo>
                  <a:lnTo>
                    <a:pt x="137107" y="61516"/>
                  </a:lnTo>
                  <a:lnTo>
                    <a:pt x="154414" y="54820"/>
                  </a:lnTo>
                  <a:lnTo>
                    <a:pt x="198186" y="53588"/>
                  </a:lnTo>
                  <a:lnTo>
                    <a:pt x="239880" y="53578"/>
                  </a:lnTo>
                  <a:lnTo>
                    <a:pt x="283840" y="53578"/>
                  </a:lnTo>
                  <a:lnTo>
                    <a:pt x="324607" y="53578"/>
                  </a:lnTo>
                  <a:lnTo>
                    <a:pt x="367820" y="53578"/>
                  </a:lnTo>
                  <a:lnTo>
                    <a:pt x="408514" y="53578"/>
                  </a:lnTo>
                  <a:lnTo>
                    <a:pt x="449393" y="53578"/>
                  </a:lnTo>
                  <a:lnTo>
                    <a:pt x="493707" y="53578"/>
                  </a:lnTo>
                  <a:lnTo>
                    <a:pt x="534190" y="53578"/>
                  </a:lnTo>
                  <a:lnTo>
                    <a:pt x="577539" y="52586"/>
                  </a:lnTo>
                  <a:lnTo>
                    <a:pt x="599905" y="45890"/>
                  </a:lnTo>
                  <a:lnTo>
                    <a:pt x="644270" y="44681"/>
                  </a:lnTo>
                  <a:lnTo>
                    <a:pt x="664625" y="43663"/>
                  </a:lnTo>
                  <a:lnTo>
                    <a:pt x="693431" y="36547"/>
                  </a:lnTo>
                  <a:lnTo>
                    <a:pt x="736114" y="35740"/>
                  </a:lnTo>
                  <a:lnTo>
                    <a:pt x="753338" y="34733"/>
                  </a:lnTo>
                  <a:lnTo>
                    <a:pt x="787691" y="27341"/>
                  </a:lnTo>
                  <a:lnTo>
                    <a:pt x="827595" y="26821"/>
                  </a:lnTo>
                  <a:lnTo>
                    <a:pt x="870155" y="26791"/>
                  </a:lnTo>
                  <a:lnTo>
                    <a:pt x="893154" y="25798"/>
                  </a:lnTo>
                  <a:lnTo>
                    <a:pt x="925344" y="19101"/>
                  </a:lnTo>
                  <a:lnTo>
                    <a:pt x="949451" y="23249"/>
                  </a:lnTo>
                  <a:lnTo>
                    <a:pt x="967361" y="20890"/>
                  </a:lnTo>
                  <a:lnTo>
                    <a:pt x="985236" y="23608"/>
                  </a:lnTo>
                  <a:lnTo>
                    <a:pt x="1026914" y="18283"/>
                  </a:lnTo>
                  <a:lnTo>
                    <a:pt x="1068586" y="17884"/>
                  </a:lnTo>
                  <a:lnTo>
                    <a:pt x="1110258" y="17861"/>
                  </a:lnTo>
                  <a:lnTo>
                    <a:pt x="1152114" y="17860"/>
                  </a:lnTo>
                  <a:lnTo>
                    <a:pt x="1196415" y="17860"/>
                  </a:lnTo>
                  <a:lnTo>
                    <a:pt x="1238240" y="17860"/>
                  </a:lnTo>
                  <a:lnTo>
                    <a:pt x="1278709" y="17860"/>
                  </a:lnTo>
                  <a:lnTo>
                    <a:pt x="1318249" y="17860"/>
                  </a:lnTo>
                  <a:lnTo>
                    <a:pt x="1359044" y="17860"/>
                  </a:lnTo>
                  <a:lnTo>
                    <a:pt x="1398614" y="17860"/>
                  </a:lnTo>
                  <a:lnTo>
                    <a:pt x="1441627" y="17860"/>
                  </a:lnTo>
                  <a:lnTo>
                    <a:pt x="1484476" y="17860"/>
                  </a:lnTo>
                  <a:lnTo>
                    <a:pt x="1521943" y="17860"/>
                  </a:lnTo>
                  <a:lnTo>
                    <a:pt x="1544998" y="16867"/>
                  </a:lnTo>
                  <a:lnTo>
                    <a:pt x="1584276" y="9757"/>
                  </a:lnTo>
                  <a:lnTo>
                    <a:pt x="1627330" y="9003"/>
                  </a:lnTo>
                  <a:lnTo>
                    <a:pt x="1669961" y="8936"/>
                  </a:lnTo>
                  <a:lnTo>
                    <a:pt x="1689838" y="7940"/>
                  </a:lnTo>
                  <a:lnTo>
                    <a:pt x="1732469" y="828"/>
                  </a:lnTo>
                  <a:lnTo>
                    <a:pt x="1771796" y="73"/>
                  </a:lnTo>
                  <a:lnTo>
                    <a:pt x="1814854" y="7"/>
                  </a:lnTo>
                  <a:lnTo>
                    <a:pt x="1852340" y="1"/>
                  </a:lnTo>
                  <a:lnTo>
                    <a:pt x="1895237" y="0"/>
                  </a:lnTo>
                  <a:lnTo>
                    <a:pt x="1937694" y="0"/>
                  </a:lnTo>
                  <a:lnTo>
                    <a:pt x="1976102" y="0"/>
                  </a:lnTo>
                  <a:lnTo>
                    <a:pt x="2017558" y="0"/>
                  </a:lnTo>
                  <a:lnTo>
                    <a:pt x="2059749" y="0"/>
                  </a:lnTo>
                  <a:lnTo>
                    <a:pt x="2083588" y="992"/>
                  </a:lnTo>
                  <a:lnTo>
                    <a:pt x="2119312" y="8102"/>
                  </a:lnTo>
                  <a:lnTo>
                    <a:pt x="2160985" y="8881"/>
                  </a:lnTo>
                  <a:lnTo>
                    <a:pt x="2203539" y="8929"/>
                  </a:lnTo>
                  <a:lnTo>
                    <a:pt x="2212640" y="9921"/>
                  </a:lnTo>
                  <a:lnTo>
                    <a:pt x="2241352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179" name="SMARTInkShape-281"/>
          <p:cNvSpPr/>
          <p:nvPr/>
        </p:nvSpPr>
        <p:spPr>
          <a:xfrm>
            <a:off x="500063" y="3348038"/>
            <a:ext cx="1982787" cy="80962"/>
          </a:xfrm>
          <a:custGeom>
            <a:avLst/>
            <a:gdLst/>
            <a:ahLst/>
            <a:cxnLst/>
            <a:rect l="0" t="0" r="0" b="0"/>
            <a:pathLst>
              <a:path w="1982391" h="80368">
                <a:moveTo>
                  <a:pt x="17859" y="8930"/>
                </a:moveTo>
                <a:lnTo>
                  <a:pt x="5430" y="8930"/>
                </a:lnTo>
                <a:lnTo>
                  <a:pt x="3620" y="7937"/>
                </a:lnTo>
                <a:lnTo>
                  <a:pt x="2413" y="6284"/>
                </a:lnTo>
                <a:lnTo>
                  <a:pt x="0" y="1"/>
                </a:lnTo>
                <a:lnTo>
                  <a:pt x="34074" y="0"/>
                </a:lnTo>
                <a:lnTo>
                  <a:pt x="42523" y="6137"/>
                </a:lnTo>
                <a:lnTo>
                  <a:pt x="50853" y="8102"/>
                </a:lnTo>
                <a:lnTo>
                  <a:pt x="95250" y="8928"/>
                </a:lnTo>
                <a:lnTo>
                  <a:pt x="139898" y="8930"/>
                </a:lnTo>
                <a:lnTo>
                  <a:pt x="181202" y="8930"/>
                </a:lnTo>
                <a:lnTo>
                  <a:pt x="221652" y="8930"/>
                </a:lnTo>
                <a:lnTo>
                  <a:pt x="264999" y="8930"/>
                </a:lnTo>
                <a:lnTo>
                  <a:pt x="291788" y="9922"/>
                </a:lnTo>
                <a:lnTo>
                  <a:pt x="314154" y="16618"/>
                </a:lnTo>
                <a:lnTo>
                  <a:pt x="355571" y="17827"/>
                </a:lnTo>
                <a:lnTo>
                  <a:pt x="400136" y="17858"/>
                </a:lnTo>
                <a:lnTo>
                  <a:pt x="443908" y="17859"/>
                </a:lnTo>
                <a:lnTo>
                  <a:pt x="488534" y="17859"/>
                </a:lnTo>
                <a:lnTo>
                  <a:pt x="533182" y="17859"/>
                </a:lnTo>
                <a:lnTo>
                  <a:pt x="573506" y="18851"/>
                </a:lnTo>
                <a:lnTo>
                  <a:pt x="591225" y="24927"/>
                </a:lnTo>
                <a:lnTo>
                  <a:pt x="631140" y="26680"/>
                </a:lnTo>
                <a:lnTo>
                  <a:pt x="672709" y="26783"/>
                </a:lnTo>
                <a:lnTo>
                  <a:pt x="714375" y="26788"/>
                </a:lnTo>
                <a:lnTo>
                  <a:pt x="756046" y="26789"/>
                </a:lnTo>
                <a:lnTo>
                  <a:pt x="795293" y="26789"/>
                </a:lnTo>
                <a:lnTo>
                  <a:pt x="836446" y="26789"/>
                </a:lnTo>
                <a:lnTo>
                  <a:pt x="878087" y="26789"/>
                </a:lnTo>
                <a:lnTo>
                  <a:pt x="919758" y="26789"/>
                </a:lnTo>
                <a:lnTo>
                  <a:pt x="961429" y="26789"/>
                </a:lnTo>
                <a:lnTo>
                  <a:pt x="1003101" y="26789"/>
                </a:lnTo>
                <a:lnTo>
                  <a:pt x="1044773" y="26789"/>
                </a:lnTo>
                <a:lnTo>
                  <a:pt x="1086445" y="26789"/>
                </a:lnTo>
                <a:lnTo>
                  <a:pt x="1127002" y="26789"/>
                </a:lnTo>
                <a:lnTo>
                  <a:pt x="1166921" y="26789"/>
                </a:lnTo>
                <a:lnTo>
                  <a:pt x="1210229" y="26789"/>
                </a:lnTo>
                <a:lnTo>
                  <a:pt x="1253060" y="26789"/>
                </a:lnTo>
                <a:lnTo>
                  <a:pt x="1294800" y="26789"/>
                </a:lnTo>
                <a:lnTo>
                  <a:pt x="1336476" y="26789"/>
                </a:lnTo>
                <a:lnTo>
                  <a:pt x="1360289" y="27781"/>
                </a:lnTo>
                <a:lnTo>
                  <a:pt x="1396007" y="34891"/>
                </a:lnTo>
                <a:lnTo>
                  <a:pt x="1437679" y="35670"/>
                </a:lnTo>
                <a:lnTo>
                  <a:pt x="1449585" y="36689"/>
                </a:lnTo>
                <a:lnTo>
                  <a:pt x="1485304" y="43819"/>
                </a:lnTo>
                <a:lnTo>
                  <a:pt x="1521023" y="45568"/>
                </a:lnTo>
                <a:lnTo>
                  <a:pt x="1556742" y="52744"/>
                </a:lnTo>
                <a:lnTo>
                  <a:pt x="1598414" y="53529"/>
                </a:lnTo>
                <a:lnTo>
                  <a:pt x="1639902" y="53576"/>
                </a:lnTo>
                <a:lnTo>
                  <a:pt x="1678944" y="53578"/>
                </a:lnTo>
                <a:lnTo>
                  <a:pt x="1720462" y="53578"/>
                </a:lnTo>
                <a:lnTo>
                  <a:pt x="1729717" y="56224"/>
                </a:lnTo>
                <a:lnTo>
                  <a:pt x="1733574" y="58318"/>
                </a:lnTo>
                <a:lnTo>
                  <a:pt x="1738130" y="58723"/>
                </a:lnTo>
                <a:lnTo>
                  <a:pt x="1753031" y="56535"/>
                </a:lnTo>
                <a:lnTo>
                  <a:pt x="1792166" y="61853"/>
                </a:lnTo>
                <a:lnTo>
                  <a:pt x="1836478" y="62491"/>
                </a:lnTo>
                <a:lnTo>
                  <a:pt x="1878122" y="63499"/>
                </a:lnTo>
                <a:lnTo>
                  <a:pt x="1895133" y="69575"/>
                </a:lnTo>
                <a:lnTo>
                  <a:pt x="1939357" y="71405"/>
                </a:lnTo>
                <a:lnTo>
                  <a:pt x="1959485" y="72423"/>
                </a:lnTo>
                <a:lnTo>
                  <a:pt x="1982390" y="8036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80" name="SMARTInkShape-282"/>
          <p:cNvSpPr/>
          <p:nvPr/>
        </p:nvSpPr>
        <p:spPr>
          <a:xfrm>
            <a:off x="2687638" y="3367088"/>
            <a:ext cx="5072062" cy="98425"/>
          </a:xfrm>
          <a:custGeom>
            <a:avLst/>
            <a:gdLst/>
            <a:ahLst/>
            <a:cxnLst/>
            <a:rect l="0" t="0" r="0" b="0"/>
            <a:pathLst>
              <a:path w="5072060" h="98228">
                <a:moveTo>
                  <a:pt x="8927" y="0"/>
                </a:moveTo>
                <a:lnTo>
                  <a:pt x="0" y="0"/>
                </a:lnTo>
                <a:lnTo>
                  <a:pt x="12426" y="0"/>
                </a:lnTo>
                <a:lnTo>
                  <a:pt x="14236" y="992"/>
                </a:lnTo>
                <a:lnTo>
                  <a:pt x="15443" y="2646"/>
                </a:lnTo>
                <a:lnTo>
                  <a:pt x="16247" y="4741"/>
                </a:lnTo>
                <a:lnTo>
                  <a:pt x="17776" y="6137"/>
                </a:lnTo>
                <a:lnTo>
                  <a:pt x="25404" y="8562"/>
                </a:lnTo>
                <a:lnTo>
                  <a:pt x="56587" y="8927"/>
                </a:lnTo>
                <a:lnTo>
                  <a:pt x="62520" y="11575"/>
                </a:lnTo>
                <a:lnTo>
                  <a:pt x="68465" y="15066"/>
                </a:lnTo>
                <a:lnTo>
                  <a:pt x="80366" y="17308"/>
                </a:lnTo>
                <a:lnTo>
                  <a:pt x="125013" y="17858"/>
                </a:lnTo>
                <a:lnTo>
                  <a:pt x="163340" y="17860"/>
                </a:lnTo>
                <a:lnTo>
                  <a:pt x="203790" y="26421"/>
                </a:lnTo>
                <a:lnTo>
                  <a:pt x="235062" y="27760"/>
                </a:lnTo>
                <a:lnTo>
                  <a:pt x="252069" y="33853"/>
                </a:lnTo>
                <a:lnTo>
                  <a:pt x="295282" y="35670"/>
                </a:lnTo>
                <a:lnTo>
                  <a:pt x="306852" y="36689"/>
                </a:lnTo>
                <a:lnTo>
                  <a:pt x="341202" y="44096"/>
                </a:lnTo>
                <a:lnTo>
                  <a:pt x="352066" y="45395"/>
                </a:lnTo>
                <a:lnTo>
                  <a:pt x="381107" y="52305"/>
                </a:lnTo>
                <a:lnTo>
                  <a:pt x="410777" y="56056"/>
                </a:lnTo>
                <a:lnTo>
                  <a:pt x="428626" y="60596"/>
                </a:lnTo>
                <a:lnTo>
                  <a:pt x="471409" y="62340"/>
                </a:lnTo>
                <a:lnTo>
                  <a:pt x="502791" y="63478"/>
                </a:lnTo>
                <a:lnTo>
                  <a:pt x="544694" y="70885"/>
                </a:lnTo>
                <a:lnTo>
                  <a:pt x="583071" y="71389"/>
                </a:lnTo>
                <a:lnTo>
                  <a:pt x="627169" y="71434"/>
                </a:lnTo>
                <a:lnTo>
                  <a:pt x="669124" y="71437"/>
                </a:lnTo>
                <a:lnTo>
                  <a:pt x="705547" y="72430"/>
                </a:lnTo>
                <a:lnTo>
                  <a:pt x="750022" y="79540"/>
                </a:lnTo>
                <a:lnTo>
                  <a:pt x="771017" y="79130"/>
                </a:lnTo>
                <a:lnTo>
                  <a:pt x="794656" y="75150"/>
                </a:lnTo>
                <a:lnTo>
                  <a:pt x="815660" y="77388"/>
                </a:lnTo>
                <a:lnTo>
                  <a:pt x="840295" y="74634"/>
                </a:lnTo>
                <a:lnTo>
                  <a:pt x="879415" y="79416"/>
                </a:lnTo>
                <a:lnTo>
                  <a:pt x="917677" y="80242"/>
                </a:lnTo>
                <a:lnTo>
                  <a:pt x="956376" y="80351"/>
                </a:lnTo>
                <a:lnTo>
                  <a:pt x="995501" y="80365"/>
                </a:lnTo>
                <a:lnTo>
                  <a:pt x="1033762" y="80367"/>
                </a:lnTo>
                <a:lnTo>
                  <a:pt x="1055730" y="83013"/>
                </a:lnTo>
                <a:lnTo>
                  <a:pt x="1097624" y="88470"/>
                </a:lnTo>
                <a:lnTo>
                  <a:pt x="1135344" y="89188"/>
                </a:lnTo>
                <a:lnTo>
                  <a:pt x="1178884" y="89283"/>
                </a:lnTo>
                <a:lnTo>
                  <a:pt x="1217249" y="89296"/>
                </a:lnTo>
                <a:lnTo>
                  <a:pt x="1259453" y="89297"/>
                </a:lnTo>
                <a:lnTo>
                  <a:pt x="1296712" y="89297"/>
                </a:lnTo>
                <a:lnTo>
                  <a:pt x="1339702" y="89297"/>
                </a:lnTo>
                <a:lnTo>
                  <a:pt x="1384132" y="89297"/>
                </a:lnTo>
                <a:lnTo>
                  <a:pt x="1416663" y="89297"/>
                </a:lnTo>
                <a:lnTo>
                  <a:pt x="1456917" y="89297"/>
                </a:lnTo>
                <a:lnTo>
                  <a:pt x="1498693" y="89297"/>
                </a:lnTo>
                <a:lnTo>
                  <a:pt x="1523886" y="91943"/>
                </a:lnTo>
                <a:lnTo>
                  <a:pt x="1530868" y="94037"/>
                </a:lnTo>
                <a:lnTo>
                  <a:pt x="1546564" y="93719"/>
                </a:lnTo>
                <a:lnTo>
                  <a:pt x="1589709" y="89879"/>
                </a:lnTo>
                <a:lnTo>
                  <a:pt x="1625245" y="92058"/>
                </a:lnTo>
                <a:lnTo>
                  <a:pt x="1669855" y="97414"/>
                </a:lnTo>
                <a:lnTo>
                  <a:pt x="1705568" y="95421"/>
                </a:lnTo>
                <a:lnTo>
                  <a:pt x="1750216" y="90103"/>
                </a:lnTo>
                <a:lnTo>
                  <a:pt x="1790124" y="89403"/>
                </a:lnTo>
                <a:lnTo>
                  <a:pt x="1831135" y="89311"/>
                </a:lnTo>
                <a:lnTo>
                  <a:pt x="1875304" y="89299"/>
                </a:lnTo>
                <a:lnTo>
                  <a:pt x="1919889" y="89297"/>
                </a:lnTo>
                <a:lnTo>
                  <a:pt x="1964530" y="89297"/>
                </a:lnTo>
                <a:lnTo>
                  <a:pt x="2009177" y="89297"/>
                </a:lnTo>
                <a:lnTo>
                  <a:pt x="2053825" y="89297"/>
                </a:lnTo>
                <a:lnTo>
                  <a:pt x="2098474" y="86651"/>
                </a:lnTo>
                <a:lnTo>
                  <a:pt x="2143122" y="81195"/>
                </a:lnTo>
                <a:lnTo>
                  <a:pt x="2187770" y="80476"/>
                </a:lnTo>
                <a:lnTo>
                  <a:pt x="2229626" y="79397"/>
                </a:lnTo>
                <a:lnTo>
                  <a:pt x="2267586" y="73304"/>
                </a:lnTo>
                <a:lnTo>
                  <a:pt x="2303748" y="71806"/>
                </a:lnTo>
                <a:lnTo>
                  <a:pt x="2339553" y="71511"/>
                </a:lnTo>
                <a:lnTo>
                  <a:pt x="2377935" y="71452"/>
                </a:lnTo>
                <a:lnTo>
                  <a:pt x="2418700" y="71440"/>
                </a:lnTo>
                <a:lnTo>
                  <a:pt x="2455416" y="71438"/>
                </a:lnTo>
                <a:lnTo>
                  <a:pt x="2491332" y="71438"/>
                </a:lnTo>
                <a:lnTo>
                  <a:pt x="2527088" y="71438"/>
                </a:lnTo>
                <a:lnTo>
                  <a:pt x="2562816" y="71438"/>
                </a:lnTo>
                <a:lnTo>
                  <a:pt x="2598535" y="71438"/>
                </a:lnTo>
                <a:lnTo>
                  <a:pt x="2638995" y="71438"/>
                </a:lnTo>
                <a:lnTo>
                  <a:pt x="2678076" y="71438"/>
                </a:lnTo>
                <a:lnTo>
                  <a:pt x="2714458" y="71438"/>
                </a:lnTo>
                <a:lnTo>
                  <a:pt x="2750308" y="71438"/>
                </a:lnTo>
                <a:lnTo>
                  <a:pt x="2786053" y="71438"/>
                </a:lnTo>
                <a:lnTo>
                  <a:pt x="2821777" y="71438"/>
                </a:lnTo>
                <a:lnTo>
                  <a:pt x="2857496" y="71438"/>
                </a:lnTo>
                <a:lnTo>
                  <a:pt x="2893216" y="71438"/>
                </a:lnTo>
                <a:lnTo>
                  <a:pt x="2937864" y="71438"/>
                </a:lnTo>
                <a:lnTo>
                  <a:pt x="2982513" y="74083"/>
                </a:lnTo>
                <a:lnTo>
                  <a:pt x="3027161" y="79540"/>
                </a:lnTo>
                <a:lnTo>
                  <a:pt x="3071809" y="80258"/>
                </a:lnTo>
                <a:lnTo>
                  <a:pt x="3116458" y="80353"/>
                </a:lnTo>
                <a:lnTo>
                  <a:pt x="3143247" y="83009"/>
                </a:lnTo>
                <a:lnTo>
                  <a:pt x="3186903" y="88469"/>
                </a:lnTo>
                <a:lnTo>
                  <a:pt x="3224855" y="89188"/>
                </a:lnTo>
                <a:lnTo>
                  <a:pt x="3268426" y="89283"/>
                </a:lnTo>
                <a:lnTo>
                  <a:pt x="3306796" y="89296"/>
                </a:lnTo>
                <a:lnTo>
                  <a:pt x="3349001" y="89297"/>
                </a:lnTo>
                <a:lnTo>
                  <a:pt x="3393327" y="89297"/>
                </a:lnTo>
                <a:lnTo>
                  <a:pt x="3431796" y="89297"/>
                </a:lnTo>
                <a:lnTo>
                  <a:pt x="3474014" y="89297"/>
                </a:lnTo>
                <a:lnTo>
                  <a:pt x="3515696" y="89297"/>
                </a:lnTo>
                <a:lnTo>
                  <a:pt x="3554846" y="89297"/>
                </a:lnTo>
                <a:lnTo>
                  <a:pt x="3598771" y="89297"/>
                </a:lnTo>
                <a:lnTo>
                  <a:pt x="3631241" y="90289"/>
                </a:lnTo>
                <a:lnTo>
                  <a:pt x="3670491" y="95434"/>
                </a:lnTo>
                <a:lnTo>
                  <a:pt x="3714995" y="97859"/>
                </a:lnTo>
                <a:lnTo>
                  <a:pt x="3756782" y="98178"/>
                </a:lnTo>
                <a:lnTo>
                  <a:pt x="3795946" y="98221"/>
                </a:lnTo>
                <a:lnTo>
                  <a:pt x="3821157" y="97233"/>
                </a:lnTo>
                <a:lnTo>
                  <a:pt x="3858896" y="90538"/>
                </a:lnTo>
                <a:lnTo>
                  <a:pt x="3895370" y="89461"/>
                </a:lnTo>
                <a:lnTo>
                  <a:pt x="3932120" y="89319"/>
                </a:lnTo>
                <a:lnTo>
                  <a:pt x="3969370" y="89300"/>
                </a:lnTo>
                <a:lnTo>
                  <a:pt x="4007386" y="89297"/>
                </a:lnTo>
                <a:lnTo>
                  <a:pt x="4052034" y="89297"/>
                </a:lnTo>
                <a:lnTo>
                  <a:pt x="4096683" y="89297"/>
                </a:lnTo>
                <a:lnTo>
                  <a:pt x="4141331" y="89297"/>
                </a:lnTo>
                <a:lnTo>
                  <a:pt x="4181557" y="89297"/>
                </a:lnTo>
                <a:lnTo>
                  <a:pt x="4225817" y="89297"/>
                </a:lnTo>
                <a:lnTo>
                  <a:pt x="4267786" y="89297"/>
                </a:lnTo>
                <a:lnTo>
                  <a:pt x="4310024" y="89297"/>
                </a:lnTo>
                <a:lnTo>
                  <a:pt x="4353463" y="89297"/>
                </a:lnTo>
                <a:lnTo>
                  <a:pt x="4397299" y="89297"/>
                </a:lnTo>
                <a:lnTo>
                  <a:pt x="4440194" y="89297"/>
                </a:lnTo>
                <a:lnTo>
                  <a:pt x="4482651" y="89297"/>
                </a:lnTo>
                <a:lnTo>
                  <a:pt x="4521060" y="89297"/>
                </a:lnTo>
                <a:lnTo>
                  <a:pt x="4562515" y="89297"/>
                </a:lnTo>
                <a:lnTo>
                  <a:pt x="4604707" y="89297"/>
                </a:lnTo>
                <a:lnTo>
                  <a:pt x="4648143" y="89297"/>
                </a:lnTo>
                <a:lnTo>
                  <a:pt x="4691979" y="89297"/>
                </a:lnTo>
                <a:lnTo>
                  <a:pt x="4734874" y="89297"/>
                </a:lnTo>
                <a:lnTo>
                  <a:pt x="4777490" y="89297"/>
                </a:lnTo>
                <a:lnTo>
                  <a:pt x="4816816" y="89297"/>
                </a:lnTo>
                <a:lnTo>
                  <a:pt x="4859874" y="89297"/>
                </a:lnTo>
                <a:lnTo>
                  <a:pt x="4902346" y="89297"/>
                </a:lnTo>
                <a:lnTo>
                  <a:pt x="4944064" y="89297"/>
                </a:lnTo>
                <a:lnTo>
                  <a:pt x="4984747" y="89297"/>
                </a:lnTo>
                <a:lnTo>
                  <a:pt x="5013355" y="90289"/>
                </a:lnTo>
                <a:lnTo>
                  <a:pt x="5048320" y="97399"/>
                </a:lnTo>
                <a:lnTo>
                  <a:pt x="5072059" y="9822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81" name="SMARTInkShape-283"/>
          <p:cNvSpPr/>
          <p:nvPr/>
        </p:nvSpPr>
        <p:spPr>
          <a:xfrm>
            <a:off x="588963" y="3724275"/>
            <a:ext cx="2590800" cy="79375"/>
          </a:xfrm>
          <a:custGeom>
            <a:avLst/>
            <a:gdLst/>
            <a:ahLst/>
            <a:cxnLst/>
            <a:rect l="0" t="0" r="0" b="0"/>
            <a:pathLst>
              <a:path w="2589577" h="80366">
                <a:moveTo>
                  <a:pt x="35685" y="8929"/>
                </a:moveTo>
                <a:lnTo>
                  <a:pt x="30945" y="4189"/>
                </a:lnTo>
                <a:lnTo>
                  <a:pt x="25971" y="1862"/>
                </a:lnTo>
                <a:lnTo>
                  <a:pt x="17" y="0"/>
                </a:lnTo>
                <a:lnTo>
                  <a:pt x="0" y="0"/>
                </a:lnTo>
                <a:lnTo>
                  <a:pt x="8529" y="0"/>
                </a:lnTo>
                <a:lnTo>
                  <a:pt x="15953" y="6137"/>
                </a:lnTo>
                <a:lnTo>
                  <a:pt x="25137" y="8562"/>
                </a:lnTo>
                <a:lnTo>
                  <a:pt x="68434" y="8929"/>
                </a:lnTo>
                <a:lnTo>
                  <a:pt x="109217" y="8929"/>
                </a:lnTo>
                <a:lnTo>
                  <a:pt x="153388" y="8929"/>
                </a:lnTo>
                <a:lnTo>
                  <a:pt x="196599" y="8929"/>
                </a:lnTo>
                <a:lnTo>
                  <a:pt x="238102" y="8929"/>
                </a:lnTo>
                <a:lnTo>
                  <a:pt x="278552" y="1241"/>
                </a:lnTo>
                <a:lnTo>
                  <a:pt x="322831" y="109"/>
                </a:lnTo>
                <a:lnTo>
                  <a:pt x="358119" y="32"/>
                </a:lnTo>
                <a:lnTo>
                  <a:pt x="402615" y="4"/>
                </a:lnTo>
                <a:lnTo>
                  <a:pt x="446558" y="0"/>
                </a:lnTo>
                <a:lnTo>
                  <a:pt x="491113" y="0"/>
                </a:lnTo>
                <a:lnTo>
                  <a:pt x="535749" y="7067"/>
                </a:lnTo>
                <a:lnTo>
                  <a:pt x="580396" y="8684"/>
                </a:lnTo>
                <a:lnTo>
                  <a:pt x="625045" y="13638"/>
                </a:lnTo>
                <a:lnTo>
                  <a:pt x="669693" y="17303"/>
                </a:lnTo>
                <a:lnTo>
                  <a:pt x="705412" y="17749"/>
                </a:lnTo>
                <a:lnTo>
                  <a:pt x="747267" y="18830"/>
                </a:lnTo>
                <a:lnTo>
                  <a:pt x="785227" y="24923"/>
                </a:lnTo>
                <a:lnTo>
                  <a:pt x="826129" y="26420"/>
                </a:lnTo>
                <a:lnTo>
                  <a:pt x="866289" y="26716"/>
                </a:lnTo>
                <a:lnTo>
                  <a:pt x="908765" y="26774"/>
                </a:lnTo>
                <a:lnTo>
                  <a:pt x="950853" y="31526"/>
                </a:lnTo>
                <a:lnTo>
                  <a:pt x="991247" y="34890"/>
                </a:lnTo>
                <a:lnTo>
                  <a:pt x="1024811" y="35473"/>
                </a:lnTo>
                <a:lnTo>
                  <a:pt x="1059892" y="35646"/>
                </a:lnTo>
                <a:lnTo>
                  <a:pt x="1095421" y="36689"/>
                </a:lnTo>
                <a:lnTo>
                  <a:pt x="1131084" y="41849"/>
                </a:lnTo>
                <a:lnTo>
                  <a:pt x="1165794" y="43819"/>
                </a:lnTo>
                <a:lnTo>
                  <a:pt x="1207337" y="47130"/>
                </a:lnTo>
                <a:lnTo>
                  <a:pt x="1241745" y="51667"/>
                </a:lnTo>
                <a:lnTo>
                  <a:pt x="1277075" y="53012"/>
                </a:lnTo>
                <a:lnTo>
                  <a:pt x="1312679" y="53410"/>
                </a:lnTo>
                <a:lnTo>
                  <a:pt x="1348364" y="53528"/>
                </a:lnTo>
                <a:lnTo>
                  <a:pt x="1384072" y="56209"/>
                </a:lnTo>
                <a:lnTo>
                  <a:pt x="1419788" y="60641"/>
                </a:lnTo>
                <a:lnTo>
                  <a:pt x="1455506" y="64600"/>
                </a:lnTo>
                <a:lnTo>
                  <a:pt x="1491224" y="69411"/>
                </a:lnTo>
                <a:lnTo>
                  <a:pt x="1526943" y="70837"/>
                </a:lnTo>
                <a:lnTo>
                  <a:pt x="1562662" y="71259"/>
                </a:lnTo>
                <a:lnTo>
                  <a:pt x="1598380" y="74030"/>
                </a:lnTo>
                <a:lnTo>
                  <a:pt x="1641265" y="79115"/>
                </a:lnTo>
                <a:lnTo>
                  <a:pt x="1685528" y="80120"/>
                </a:lnTo>
                <a:lnTo>
                  <a:pt x="1720665" y="80294"/>
                </a:lnTo>
                <a:lnTo>
                  <a:pt x="1756211" y="80345"/>
                </a:lnTo>
                <a:lnTo>
                  <a:pt x="1791879" y="80361"/>
                </a:lnTo>
                <a:lnTo>
                  <a:pt x="1827582" y="80365"/>
                </a:lnTo>
                <a:lnTo>
                  <a:pt x="1863296" y="79374"/>
                </a:lnTo>
                <a:lnTo>
                  <a:pt x="1899014" y="74230"/>
                </a:lnTo>
                <a:lnTo>
                  <a:pt x="1934732" y="72265"/>
                </a:lnTo>
                <a:lnTo>
                  <a:pt x="1970451" y="70690"/>
                </a:lnTo>
                <a:lnTo>
                  <a:pt x="2006170" y="65373"/>
                </a:lnTo>
                <a:lnTo>
                  <a:pt x="2041888" y="62364"/>
                </a:lnTo>
                <a:lnTo>
                  <a:pt x="2077607" y="56622"/>
                </a:lnTo>
                <a:lnTo>
                  <a:pt x="2113326" y="53488"/>
                </a:lnTo>
                <a:lnTo>
                  <a:pt x="2149045" y="47708"/>
                </a:lnTo>
                <a:lnTo>
                  <a:pt x="2184763" y="44563"/>
                </a:lnTo>
                <a:lnTo>
                  <a:pt x="2220482" y="37788"/>
                </a:lnTo>
                <a:lnTo>
                  <a:pt x="2255209" y="30489"/>
                </a:lnTo>
                <a:lnTo>
                  <a:pt x="2296758" y="24874"/>
                </a:lnTo>
                <a:lnTo>
                  <a:pt x="2331167" y="19937"/>
                </a:lnTo>
                <a:lnTo>
                  <a:pt x="2366497" y="15829"/>
                </a:lnTo>
                <a:lnTo>
                  <a:pt x="2409250" y="10292"/>
                </a:lnTo>
                <a:lnTo>
                  <a:pt x="2452495" y="9198"/>
                </a:lnTo>
                <a:lnTo>
                  <a:pt x="2493376" y="8982"/>
                </a:lnTo>
                <a:lnTo>
                  <a:pt x="2529894" y="8940"/>
                </a:lnTo>
                <a:lnTo>
                  <a:pt x="2572642" y="15068"/>
                </a:lnTo>
                <a:lnTo>
                  <a:pt x="2589576" y="1785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119" name="SMARTInkShape-Group216"/>
          <p:cNvGrpSpPr>
            <a:grpSpLocks/>
          </p:cNvGrpSpPr>
          <p:nvPr/>
        </p:nvGrpSpPr>
        <p:grpSpPr bwMode="auto">
          <a:xfrm>
            <a:off x="5348288" y="4473575"/>
            <a:ext cx="2827337" cy="723900"/>
            <a:chOff x="5348883" y="4473782"/>
            <a:chExt cx="2826399" cy="723297"/>
          </a:xfrm>
        </p:grpSpPr>
        <p:sp>
          <p:nvSpPr>
            <p:cNvPr id="6182" name="SMARTInkShape-284"/>
            <p:cNvSpPr/>
            <p:nvPr/>
          </p:nvSpPr>
          <p:spPr>
            <a:xfrm>
              <a:off x="7411948" y="4473782"/>
              <a:ext cx="763334" cy="678884"/>
            </a:xfrm>
            <a:custGeom>
              <a:avLst/>
              <a:gdLst/>
              <a:ahLst/>
              <a:cxnLst/>
              <a:rect l="0" t="0" r="0" b="0"/>
              <a:pathLst>
                <a:path w="763638" h="678595">
                  <a:moveTo>
                    <a:pt x="187520" y="133937"/>
                  </a:moveTo>
                  <a:lnTo>
                    <a:pt x="187520" y="129196"/>
                  </a:lnTo>
                  <a:lnTo>
                    <a:pt x="186528" y="127800"/>
                  </a:lnTo>
                  <a:lnTo>
                    <a:pt x="184874" y="126869"/>
                  </a:lnTo>
                  <a:lnTo>
                    <a:pt x="175161" y="125559"/>
                  </a:lnTo>
                  <a:lnTo>
                    <a:pt x="139990" y="125017"/>
                  </a:lnTo>
                  <a:lnTo>
                    <a:pt x="133984" y="127657"/>
                  </a:lnTo>
                  <a:lnTo>
                    <a:pt x="128007" y="131146"/>
                  </a:lnTo>
                  <a:lnTo>
                    <a:pt x="103994" y="140821"/>
                  </a:lnTo>
                  <a:lnTo>
                    <a:pt x="59366" y="181753"/>
                  </a:lnTo>
                  <a:lnTo>
                    <a:pt x="45202" y="198541"/>
                  </a:lnTo>
                  <a:lnTo>
                    <a:pt x="30828" y="225494"/>
                  </a:lnTo>
                  <a:lnTo>
                    <a:pt x="20012" y="252859"/>
                  </a:lnTo>
                  <a:lnTo>
                    <a:pt x="12652" y="264974"/>
                  </a:lnTo>
                  <a:lnTo>
                    <a:pt x="921" y="309450"/>
                  </a:lnTo>
                  <a:lnTo>
                    <a:pt x="51" y="348417"/>
                  </a:lnTo>
                  <a:lnTo>
                    <a:pt x="0" y="389931"/>
                  </a:lnTo>
                  <a:lnTo>
                    <a:pt x="9091" y="431594"/>
                  </a:lnTo>
                  <a:lnTo>
                    <a:pt x="26970" y="473265"/>
                  </a:lnTo>
                  <a:lnTo>
                    <a:pt x="47632" y="514937"/>
                  </a:lnTo>
                  <a:lnTo>
                    <a:pt x="82458" y="555494"/>
                  </a:lnTo>
                  <a:lnTo>
                    <a:pt x="125618" y="596235"/>
                  </a:lnTo>
                  <a:lnTo>
                    <a:pt x="166720" y="623737"/>
                  </a:lnTo>
                  <a:lnTo>
                    <a:pt x="194718" y="645527"/>
                  </a:lnTo>
                  <a:lnTo>
                    <a:pt x="223668" y="656745"/>
                  </a:lnTo>
                  <a:lnTo>
                    <a:pt x="267738" y="667619"/>
                  </a:lnTo>
                  <a:lnTo>
                    <a:pt x="285702" y="671742"/>
                  </a:lnTo>
                  <a:lnTo>
                    <a:pt x="303594" y="676602"/>
                  </a:lnTo>
                  <a:lnTo>
                    <a:pt x="341638" y="678244"/>
                  </a:lnTo>
                  <a:lnTo>
                    <a:pt x="382317" y="678594"/>
                  </a:lnTo>
                  <a:lnTo>
                    <a:pt x="403988" y="675986"/>
                  </a:lnTo>
                  <a:lnTo>
                    <a:pt x="445886" y="667622"/>
                  </a:lnTo>
                  <a:lnTo>
                    <a:pt x="466810" y="662813"/>
                  </a:lnTo>
                  <a:lnTo>
                    <a:pt x="489216" y="658743"/>
                  </a:lnTo>
                  <a:lnTo>
                    <a:pt x="514564" y="648478"/>
                  </a:lnTo>
                  <a:lnTo>
                    <a:pt x="555368" y="623299"/>
                  </a:lnTo>
                  <a:lnTo>
                    <a:pt x="588799" y="604723"/>
                  </a:lnTo>
                  <a:lnTo>
                    <a:pt x="630995" y="573081"/>
                  </a:lnTo>
                  <a:lnTo>
                    <a:pt x="672698" y="532715"/>
                  </a:lnTo>
                  <a:lnTo>
                    <a:pt x="707304" y="491120"/>
                  </a:lnTo>
                  <a:lnTo>
                    <a:pt x="728323" y="461358"/>
                  </a:lnTo>
                  <a:lnTo>
                    <a:pt x="746040" y="425640"/>
                  </a:lnTo>
                  <a:lnTo>
                    <a:pt x="756921" y="383968"/>
                  </a:lnTo>
                  <a:lnTo>
                    <a:pt x="761481" y="348249"/>
                  </a:lnTo>
                  <a:lnTo>
                    <a:pt x="763637" y="342296"/>
                  </a:lnTo>
                  <a:lnTo>
                    <a:pt x="763387" y="327744"/>
                  </a:lnTo>
                  <a:lnTo>
                    <a:pt x="759276" y="283104"/>
                  </a:lnTo>
                  <a:lnTo>
                    <a:pt x="751941" y="256631"/>
                  </a:lnTo>
                  <a:lnTo>
                    <a:pt x="732165" y="214342"/>
                  </a:lnTo>
                  <a:lnTo>
                    <a:pt x="720636" y="196455"/>
                  </a:lnTo>
                  <a:lnTo>
                    <a:pt x="694416" y="163373"/>
                  </a:lnTo>
                  <a:lnTo>
                    <a:pt x="684666" y="154957"/>
                  </a:lnTo>
                  <a:lnTo>
                    <a:pt x="656908" y="122778"/>
                  </a:lnTo>
                  <a:lnTo>
                    <a:pt x="616092" y="91368"/>
                  </a:lnTo>
                  <a:lnTo>
                    <a:pt x="573354" y="64544"/>
                  </a:lnTo>
                  <a:lnTo>
                    <a:pt x="533295" y="37752"/>
                  </a:lnTo>
                  <a:lnTo>
                    <a:pt x="510899" y="30031"/>
                  </a:lnTo>
                  <a:lnTo>
                    <a:pt x="466370" y="17352"/>
                  </a:lnTo>
                  <a:lnTo>
                    <a:pt x="427713" y="3894"/>
                  </a:lnTo>
                  <a:lnTo>
                    <a:pt x="383854" y="505"/>
                  </a:lnTo>
                  <a:lnTo>
                    <a:pt x="339308" y="59"/>
                  </a:lnTo>
                  <a:lnTo>
                    <a:pt x="300812" y="0"/>
                  </a:lnTo>
                  <a:lnTo>
                    <a:pt x="264689" y="2639"/>
                  </a:lnTo>
                  <a:lnTo>
                    <a:pt x="224371" y="12421"/>
                  </a:lnTo>
                  <a:lnTo>
                    <a:pt x="187744" y="23907"/>
                  </a:lnTo>
                  <a:lnTo>
                    <a:pt x="151845" y="38376"/>
                  </a:lnTo>
                  <a:lnTo>
                    <a:pt x="116091" y="60049"/>
                  </a:lnTo>
                  <a:lnTo>
                    <a:pt x="80365" y="83439"/>
                  </a:lnTo>
                  <a:lnTo>
                    <a:pt x="41999" y="112460"/>
                  </a:lnTo>
                  <a:lnTo>
                    <a:pt x="8926" y="1428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83" name="SMARTInkShape-285"/>
            <p:cNvSpPr/>
            <p:nvPr/>
          </p:nvSpPr>
          <p:spPr>
            <a:xfrm>
              <a:off x="5348883" y="4599091"/>
              <a:ext cx="2036086" cy="597988"/>
            </a:xfrm>
            <a:custGeom>
              <a:avLst/>
              <a:gdLst/>
              <a:ahLst/>
              <a:cxnLst/>
              <a:rect l="0" t="0" r="0" b="0"/>
              <a:pathLst>
                <a:path w="2035883" h="598290">
                  <a:moveTo>
                    <a:pt x="330398" y="35719"/>
                  </a:moveTo>
                  <a:lnTo>
                    <a:pt x="317970" y="35719"/>
                  </a:lnTo>
                  <a:lnTo>
                    <a:pt x="312307" y="33073"/>
                  </a:lnTo>
                  <a:lnTo>
                    <a:pt x="305327" y="28030"/>
                  </a:lnTo>
                  <a:lnTo>
                    <a:pt x="296071" y="26898"/>
                  </a:lnTo>
                  <a:lnTo>
                    <a:pt x="251762" y="26789"/>
                  </a:lnTo>
                  <a:lnTo>
                    <a:pt x="245803" y="26789"/>
                  </a:lnTo>
                  <a:lnTo>
                    <a:pt x="240545" y="29435"/>
                  </a:lnTo>
                  <a:lnTo>
                    <a:pt x="234901" y="32926"/>
                  </a:lnTo>
                  <a:lnTo>
                    <a:pt x="223193" y="35167"/>
                  </a:lnTo>
                  <a:lnTo>
                    <a:pt x="220233" y="35351"/>
                  </a:lnTo>
                  <a:lnTo>
                    <a:pt x="214298" y="38201"/>
                  </a:lnTo>
                  <a:lnTo>
                    <a:pt x="208353" y="41783"/>
                  </a:lnTo>
                  <a:lnTo>
                    <a:pt x="199428" y="44792"/>
                  </a:lnTo>
                  <a:lnTo>
                    <a:pt x="190499" y="50534"/>
                  </a:lnTo>
                  <a:lnTo>
                    <a:pt x="181570" y="53668"/>
                  </a:lnTo>
                  <a:lnTo>
                    <a:pt x="172640" y="59448"/>
                  </a:lnTo>
                  <a:lnTo>
                    <a:pt x="163711" y="62593"/>
                  </a:lnTo>
                  <a:lnTo>
                    <a:pt x="154781" y="68376"/>
                  </a:lnTo>
                  <a:lnTo>
                    <a:pt x="145851" y="71523"/>
                  </a:lnTo>
                  <a:lnTo>
                    <a:pt x="125015" y="86830"/>
                  </a:lnTo>
                  <a:lnTo>
                    <a:pt x="119062" y="89193"/>
                  </a:lnTo>
                  <a:lnTo>
                    <a:pt x="104180" y="101581"/>
                  </a:lnTo>
                  <a:lnTo>
                    <a:pt x="100872" y="107325"/>
                  </a:lnTo>
                  <a:lnTo>
                    <a:pt x="99990" y="110245"/>
                  </a:lnTo>
                  <a:lnTo>
                    <a:pt x="98410" y="112192"/>
                  </a:lnTo>
                  <a:lnTo>
                    <a:pt x="91446" y="116917"/>
                  </a:lnTo>
                  <a:lnTo>
                    <a:pt x="82106" y="129010"/>
                  </a:lnTo>
                  <a:lnTo>
                    <a:pt x="60740" y="145594"/>
                  </a:lnTo>
                  <a:lnTo>
                    <a:pt x="56761" y="154336"/>
                  </a:lnTo>
                  <a:lnTo>
                    <a:pt x="54000" y="163844"/>
                  </a:lnTo>
                  <a:lnTo>
                    <a:pt x="44144" y="178032"/>
                  </a:lnTo>
                  <a:lnTo>
                    <a:pt x="31471" y="191709"/>
                  </a:lnTo>
                  <a:lnTo>
                    <a:pt x="28869" y="199636"/>
                  </a:lnTo>
                  <a:lnTo>
                    <a:pt x="26721" y="208782"/>
                  </a:lnTo>
                  <a:lnTo>
                    <a:pt x="19222" y="221142"/>
                  </a:lnTo>
                  <a:lnTo>
                    <a:pt x="11991" y="229957"/>
                  </a:lnTo>
                  <a:lnTo>
                    <a:pt x="8845" y="238351"/>
                  </a:lnTo>
                  <a:lnTo>
                    <a:pt x="3061" y="247121"/>
                  </a:lnTo>
                  <a:lnTo>
                    <a:pt x="907" y="256004"/>
                  </a:lnTo>
                  <a:lnTo>
                    <a:pt x="0" y="300490"/>
                  </a:lnTo>
                  <a:lnTo>
                    <a:pt x="0" y="307939"/>
                  </a:lnTo>
                  <a:lnTo>
                    <a:pt x="992" y="309473"/>
                  </a:lnTo>
                  <a:lnTo>
                    <a:pt x="2645" y="310494"/>
                  </a:lnTo>
                  <a:lnTo>
                    <a:pt x="4740" y="311176"/>
                  </a:lnTo>
                  <a:lnTo>
                    <a:pt x="6137" y="312623"/>
                  </a:lnTo>
                  <a:lnTo>
                    <a:pt x="11024" y="322073"/>
                  </a:lnTo>
                  <a:lnTo>
                    <a:pt x="32657" y="346184"/>
                  </a:lnTo>
                  <a:lnTo>
                    <a:pt x="34357" y="351635"/>
                  </a:lnTo>
                  <a:lnTo>
                    <a:pt x="35803" y="353486"/>
                  </a:lnTo>
                  <a:lnTo>
                    <a:pt x="40056" y="355542"/>
                  </a:lnTo>
                  <a:lnTo>
                    <a:pt x="41587" y="357083"/>
                  </a:lnTo>
                  <a:lnTo>
                    <a:pt x="43287" y="361441"/>
                  </a:lnTo>
                  <a:lnTo>
                    <a:pt x="49335" y="366685"/>
                  </a:lnTo>
                  <a:lnTo>
                    <a:pt x="71064" y="381380"/>
                  </a:lnTo>
                  <a:lnTo>
                    <a:pt x="77225" y="383815"/>
                  </a:lnTo>
                  <a:lnTo>
                    <a:pt x="98216" y="399355"/>
                  </a:lnTo>
                  <a:lnTo>
                    <a:pt x="104176" y="401726"/>
                  </a:lnTo>
                  <a:lnTo>
                    <a:pt x="113108" y="407646"/>
                  </a:lnTo>
                  <a:lnTo>
                    <a:pt x="122038" y="410834"/>
                  </a:lnTo>
                  <a:lnTo>
                    <a:pt x="143427" y="426583"/>
                  </a:lnTo>
                  <a:lnTo>
                    <a:pt x="146220" y="427264"/>
                  </a:lnTo>
                  <a:lnTo>
                    <a:pt x="154890" y="432963"/>
                  </a:lnTo>
                  <a:lnTo>
                    <a:pt x="166709" y="442785"/>
                  </a:lnTo>
                  <a:lnTo>
                    <a:pt x="178598" y="448399"/>
                  </a:lnTo>
                  <a:lnTo>
                    <a:pt x="184548" y="452296"/>
                  </a:lnTo>
                  <a:lnTo>
                    <a:pt x="193477" y="455483"/>
                  </a:lnTo>
                  <a:lnTo>
                    <a:pt x="202406" y="461277"/>
                  </a:lnTo>
                  <a:lnTo>
                    <a:pt x="211336" y="464428"/>
                  </a:lnTo>
                  <a:lnTo>
                    <a:pt x="232172" y="479737"/>
                  </a:lnTo>
                  <a:lnTo>
                    <a:pt x="264087" y="491201"/>
                  </a:lnTo>
                  <a:lnTo>
                    <a:pt x="276657" y="498018"/>
                  </a:lnTo>
                  <a:lnTo>
                    <a:pt x="308729" y="509077"/>
                  </a:lnTo>
                  <a:lnTo>
                    <a:pt x="321304" y="515881"/>
                  </a:lnTo>
                  <a:lnTo>
                    <a:pt x="353377" y="526937"/>
                  </a:lnTo>
                  <a:lnTo>
                    <a:pt x="363885" y="532720"/>
                  </a:lnTo>
                  <a:lnTo>
                    <a:pt x="404744" y="541838"/>
                  </a:lnTo>
                  <a:lnTo>
                    <a:pt x="448526" y="547307"/>
                  </a:lnTo>
                  <a:lnTo>
                    <a:pt x="465959" y="552390"/>
                  </a:lnTo>
                  <a:lnTo>
                    <a:pt x="497171" y="554560"/>
                  </a:lnTo>
                  <a:lnTo>
                    <a:pt x="524278" y="561319"/>
                  </a:lnTo>
                  <a:lnTo>
                    <a:pt x="568902" y="562538"/>
                  </a:lnTo>
                  <a:lnTo>
                    <a:pt x="577952" y="565202"/>
                  </a:lnTo>
                  <a:lnTo>
                    <a:pt x="586274" y="568701"/>
                  </a:lnTo>
                  <a:lnTo>
                    <a:pt x="630922" y="571427"/>
                  </a:lnTo>
                  <a:lnTo>
                    <a:pt x="663033" y="572486"/>
                  </a:lnTo>
                  <a:lnTo>
                    <a:pt x="680568" y="578566"/>
                  </a:lnTo>
                  <a:lnTo>
                    <a:pt x="725216" y="580382"/>
                  </a:lnTo>
                  <a:lnTo>
                    <a:pt x="753322" y="581416"/>
                  </a:lnTo>
                  <a:lnTo>
                    <a:pt x="787689" y="588807"/>
                  </a:lnTo>
                  <a:lnTo>
                    <a:pt x="827374" y="590330"/>
                  </a:lnTo>
                  <a:lnTo>
                    <a:pt x="854651" y="597045"/>
                  </a:lnTo>
                  <a:lnTo>
                    <a:pt x="894845" y="598241"/>
                  </a:lnTo>
                  <a:lnTo>
                    <a:pt x="934530" y="598288"/>
                  </a:lnTo>
                  <a:lnTo>
                    <a:pt x="973503" y="598289"/>
                  </a:lnTo>
                  <a:lnTo>
                    <a:pt x="1014830" y="598289"/>
                  </a:lnTo>
                  <a:lnTo>
                    <a:pt x="1053867" y="598289"/>
                  </a:lnTo>
                  <a:lnTo>
                    <a:pt x="1095197" y="598289"/>
                  </a:lnTo>
                  <a:lnTo>
                    <a:pt x="1134234" y="598289"/>
                  </a:lnTo>
                  <a:lnTo>
                    <a:pt x="1173599" y="598289"/>
                  </a:lnTo>
                  <a:lnTo>
                    <a:pt x="1215682" y="598289"/>
                  </a:lnTo>
                  <a:lnTo>
                    <a:pt x="1236107" y="597297"/>
                  </a:lnTo>
                  <a:lnTo>
                    <a:pt x="1274348" y="589911"/>
                  </a:lnTo>
                  <a:lnTo>
                    <a:pt x="1315888" y="589381"/>
                  </a:lnTo>
                  <a:lnTo>
                    <a:pt x="1332580" y="588373"/>
                  </a:lnTo>
                  <a:lnTo>
                    <a:pt x="1350259" y="582293"/>
                  </a:lnTo>
                  <a:lnTo>
                    <a:pt x="1389944" y="580503"/>
                  </a:lnTo>
                  <a:lnTo>
                    <a:pt x="1422056" y="579444"/>
                  </a:lnTo>
                  <a:lnTo>
                    <a:pt x="1439591" y="573364"/>
                  </a:lnTo>
                  <a:lnTo>
                    <a:pt x="1484239" y="571548"/>
                  </a:lnTo>
                  <a:lnTo>
                    <a:pt x="1506209" y="570514"/>
                  </a:lnTo>
                  <a:lnTo>
                    <a:pt x="1528590" y="563813"/>
                  </a:lnTo>
                  <a:lnTo>
                    <a:pt x="1564948" y="561651"/>
                  </a:lnTo>
                  <a:lnTo>
                    <a:pt x="1582469" y="555517"/>
                  </a:lnTo>
                  <a:lnTo>
                    <a:pt x="1592320" y="553483"/>
                  </a:lnTo>
                  <a:lnTo>
                    <a:pt x="1604435" y="547751"/>
                  </a:lnTo>
                  <a:lnTo>
                    <a:pt x="1645954" y="538653"/>
                  </a:lnTo>
                  <a:lnTo>
                    <a:pt x="1676740" y="533304"/>
                  </a:lnTo>
                  <a:lnTo>
                    <a:pt x="1684819" y="529720"/>
                  </a:lnTo>
                  <a:lnTo>
                    <a:pt x="1699532" y="526709"/>
                  </a:lnTo>
                  <a:lnTo>
                    <a:pt x="1711609" y="520967"/>
                  </a:lnTo>
                  <a:lnTo>
                    <a:pt x="1726321" y="517832"/>
                  </a:lnTo>
                  <a:lnTo>
                    <a:pt x="1740684" y="511032"/>
                  </a:lnTo>
                  <a:lnTo>
                    <a:pt x="1773180" y="499978"/>
                  </a:lnTo>
                  <a:lnTo>
                    <a:pt x="1783701" y="494194"/>
                  </a:lnTo>
                  <a:lnTo>
                    <a:pt x="1808900" y="490410"/>
                  </a:lnTo>
                  <a:lnTo>
                    <a:pt x="1837604" y="475702"/>
                  </a:lnTo>
                  <a:lnTo>
                    <a:pt x="1844619" y="473361"/>
                  </a:lnTo>
                  <a:lnTo>
                    <a:pt x="1854146" y="467456"/>
                  </a:lnTo>
                  <a:lnTo>
                    <a:pt x="1878372" y="457488"/>
                  </a:lnTo>
                  <a:lnTo>
                    <a:pt x="1901859" y="440148"/>
                  </a:lnTo>
                  <a:lnTo>
                    <a:pt x="1907904" y="437715"/>
                  </a:lnTo>
                  <a:lnTo>
                    <a:pt x="1949647" y="398849"/>
                  </a:lnTo>
                  <a:lnTo>
                    <a:pt x="1987351" y="360164"/>
                  </a:lnTo>
                  <a:lnTo>
                    <a:pt x="1993182" y="348258"/>
                  </a:lnTo>
                  <a:lnTo>
                    <a:pt x="2005456" y="333375"/>
                  </a:lnTo>
                  <a:lnTo>
                    <a:pt x="2011089" y="321469"/>
                  </a:lnTo>
                  <a:lnTo>
                    <a:pt x="2014990" y="315516"/>
                  </a:lnTo>
                  <a:lnTo>
                    <a:pt x="2018177" y="306586"/>
                  </a:lnTo>
                  <a:lnTo>
                    <a:pt x="2023972" y="297656"/>
                  </a:lnTo>
                  <a:lnTo>
                    <a:pt x="2025676" y="291703"/>
                  </a:lnTo>
                  <a:lnTo>
                    <a:pt x="2027123" y="289719"/>
                  </a:lnTo>
                  <a:lnTo>
                    <a:pt x="2029079" y="288396"/>
                  </a:lnTo>
                  <a:lnTo>
                    <a:pt x="2031375" y="287514"/>
                  </a:lnTo>
                  <a:lnTo>
                    <a:pt x="2031915" y="285934"/>
                  </a:lnTo>
                  <a:lnTo>
                    <a:pt x="2031282" y="283889"/>
                  </a:lnTo>
                  <a:lnTo>
                    <a:pt x="2029867" y="281532"/>
                  </a:lnTo>
                  <a:lnTo>
                    <a:pt x="2029916" y="278970"/>
                  </a:lnTo>
                  <a:lnTo>
                    <a:pt x="2035307" y="268002"/>
                  </a:lnTo>
                  <a:lnTo>
                    <a:pt x="2035882" y="260348"/>
                  </a:lnTo>
                  <a:lnTo>
                    <a:pt x="2027405" y="250435"/>
                  </a:lnTo>
                  <a:lnTo>
                    <a:pt x="2027147" y="245410"/>
                  </a:lnTo>
                  <a:lnTo>
                    <a:pt x="2024441" y="240371"/>
                  </a:lnTo>
                  <a:lnTo>
                    <a:pt x="1981823" y="195886"/>
                  </a:lnTo>
                  <a:lnTo>
                    <a:pt x="1976185" y="191240"/>
                  </a:lnTo>
                  <a:lnTo>
                    <a:pt x="1964481" y="185612"/>
                  </a:lnTo>
                  <a:lnTo>
                    <a:pt x="1949642" y="173381"/>
                  </a:lnTo>
                  <a:lnTo>
                    <a:pt x="1943692" y="171316"/>
                  </a:lnTo>
                  <a:lnTo>
                    <a:pt x="1941708" y="169773"/>
                  </a:lnTo>
                  <a:lnTo>
                    <a:pt x="1925468" y="148717"/>
                  </a:lnTo>
                  <a:lnTo>
                    <a:pt x="1917073" y="145471"/>
                  </a:lnTo>
                  <a:lnTo>
                    <a:pt x="1907720" y="143037"/>
                  </a:lnTo>
                  <a:lnTo>
                    <a:pt x="1893631" y="136035"/>
                  </a:lnTo>
                  <a:lnTo>
                    <a:pt x="1887379" y="133882"/>
                  </a:lnTo>
                  <a:lnTo>
                    <a:pt x="1866318" y="118554"/>
                  </a:lnTo>
                  <a:lnTo>
                    <a:pt x="1834390" y="107088"/>
                  </a:lnTo>
                  <a:lnTo>
                    <a:pt x="1823886" y="101293"/>
                  </a:lnTo>
                  <a:lnTo>
                    <a:pt x="1780071" y="89212"/>
                  </a:lnTo>
                  <a:lnTo>
                    <a:pt x="1738402" y="74499"/>
                  </a:lnTo>
                  <a:lnTo>
                    <a:pt x="1699214" y="63869"/>
                  </a:lnTo>
                  <a:lnTo>
                    <a:pt x="1657921" y="61596"/>
                  </a:lnTo>
                  <a:lnTo>
                    <a:pt x="1623339" y="54134"/>
                  </a:lnTo>
                  <a:lnTo>
                    <a:pt x="1604145" y="51097"/>
                  </a:lnTo>
                  <a:lnTo>
                    <a:pt x="1563199" y="45215"/>
                  </a:lnTo>
                  <a:lnTo>
                    <a:pt x="1551013" y="43908"/>
                  </a:lnTo>
                  <a:lnTo>
                    <a:pt x="1515090" y="36568"/>
                  </a:lnTo>
                  <a:lnTo>
                    <a:pt x="1473400" y="35769"/>
                  </a:lnTo>
                  <a:lnTo>
                    <a:pt x="1452893" y="33088"/>
                  </a:lnTo>
                  <a:lnTo>
                    <a:pt x="1415687" y="27619"/>
                  </a:lnTo>
                  <a:lnTo>
                    <a:pt x="1379059" y="24307"/>
                  </a:lnTo>
                  <a:lnTo>
                    <a:pt x="1347387" y="19133"/>
                  </a:lnTo>
                  <a:lnTo>
                    <a:pt x="1307146" y="17971"/>
                  </a:lnTo>
                  <a:lnTo>
                    <a:pt x="1265064" y="17866"/>
                  </a:lnTo>
                  <a:lnTo>
                    <a:pt x="1238586" y="15215"/>
                  </a:lnTo>
                  <a:lnTo>
                    <a:pt x="1197130" y="9482"/>
                  </a:lnTo>
                  <a:lnTo>
                    <a:pt x="1153839" y="8978"/>
                  </a:lnTo>
                  <a:lnTo>
                    <a:pt x="1110369" y="8933"/>
                  </a:lnTo>
                  <a:lnTo>
                    <a:pt x="1066860" y="8930"/>
                  </a:lnTo>
                  <a:lnTo>
                    <a:pt x="1023018" y="828"/>
                  </a:lnTo>
                  <a:lnTo>
                    <a:pt x="980123" y="73"/>
                  </a:lnTo>
                  <a:lnTo>
                    <a:pt x="937507" y="6"/>
                  </a:lnTo>
                  <a:lnTo>
                    <a:pt x="898181" y="1"/>
                  </a:lnTo>
                  <a:lnTo>
                    <a:pt x="861501" y="0"/>
                  </a:lnTo>
                  <a:lnTo>
                    <a:pt x="818255" y="0"/>
                  </a:lnTo>
                  <a:lnTo>
                    <a:pt x="776256" y="0"/>
                  </a:lnTo>
                  <a:lnTo>
                    <a:pt x="735678" y="0"/>
                  </a:lnTo>
                  <a:lnTo>
                    <a:pt x="691845" y="7689"/>
                  </a:lnTo>
                  <a:lnTo>
                    <a:pt x="647268" y="8821"/>
                  </a:lnTo>
                  <a:lnTo>
                    <a:pt x="602625" y="8920"/>
                  </a:lnTo>
                  <a:lnTo>
                    <a:pt x="557978" y="8929"/>
                  </a:lnTo>
                  <a:lnTo>
                    <a:pt x="513330" y="8930"/>
                  </a:lnTo>
                  <a:lnTo>
                    <a:pt x="468681" y="8930"/>
                  </a:lnTo>
                  <a:lnTo>
                    <a:pt x="424033" y="8930"/>
                  </a:lnTo>
                  <a:lnTo>
                    <a:pt x="379384" y="8930"/>
                  </a:lnTo>
                  <a:lnTo>
                    <a:pt x="334736" y="16618"/>
                  </a:lnTo>
                  <a:lnTo>
                    <a:pt x="290790" y="26881"/>
                  </a:lnTo>
                  <a:lnTo>
                    <a:pt x="254259" y="39099"/>
                  </a:lnTo>
                  <a:lnTo>
                    <a:pt x="214312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185" name="SMARTInkShape-286"/>
          <p:cNvSpPr/>
          <p:nvPr/>
        </p:nvSpPr>
        <p:spPr>
          <a:xfrm>
            <a:off x="919163" y="4786313"/>
            <a:ext cx="3098800" cy="704850"/>
          </a:xfrm>
          <a:custGeom>
            <a:avLst/>
            <a:gdLst/>
            <a:ahLst/>
            <a:cxnLst/>
            <a:rect l="0" t="0" r="0" b="0"/>
            <a:pathLst>
              <a:path w="3098565" h="705366">
                <a:moveTo>
                  <a:pt x="1919882" y="160660"/>
                </a:moveTo>
                <a:lnTo>
                  <a:pt x="1877578" y="160660"/>
                </a:lnTo>
                <a:lnTo>
                  <a:pt x="1833834" y="160660"/>
                </a:lnTo>
                <a:lnTo>
                  <a:pt x="1792777" y="160660"/>
                </a:lnTo>
                <a:lnTo>
                  <a:pt x="1748601" y="160660"/>
                </a:lnTo>
                <a:lnTo>
                  <a:pt x="1706109" y="160660"/>
                </a:lnTo>
                <a:lnTo>
                  <a:pt x="1675198" y="159668"/>
                </a:lnTo>
                <a:lnTo>
                  <a:pt x="1646168" y="152557"/>
                </a:lnTo>
                <a:lnTo>
                  <a:pt x="1607176" y="151778"/>
                </a:lnTo>
                <a:lnTo>
                  <a:pt x="1583692" y="150744"/>
                </a:lnTo>
                <a:lnTo>
                  <a:pt x="1556370" y="144043"/>
                </a:lnTo>
                <a:lnTo>
                  <a:pt x="1516169" y="142849"/>
                </a:lnTo>
                <a:lnTo>
                  <a:pt x="1476264" y="142804"/>
                </a:lnTo>
                <a:lnTo>
                  <a:pt x="1452540" y="141809"/>
                </a:lnTo>
                <a:lnTo>
                  <a:pt x="1410704" y="134699"/>
                </a:lnTo>
                <a:lnTo>
                  <a:pt x="1366404" y="133919"/>
                </a:lnTo>
                <a:lnTo>
                  <a:pt x="1324579" y="133874"/>
                </a:lnTo>
                <a:lnTo>
                  <a:pt x="1281906" y="133871"/>
                </a:lnTo>
                <a:lnTo>
                  <a:pt x="1239076" y="133871"/>
                </a:lnTo>
                <a:lnTo>
                  <a:pt x="1201611" y="133871"/>
                </a:lnTo>
                <a:lnTo>
                  <a:pt x="1158715" y="133871"/>
                </a:lnTo>
                <a:lnTo>
                  <a:pt x="1116099" y="133871"/>
                </a:lnTo>
                <a:lnTo>
                  <a:pt x="1071729" y="133871"/>
                </a:lnTo>
                <a:lnTo>
                  <a:pt x="1028790" y="133871"/>
                </a:lnTo>
                <a:lnTo>
                  <a:pt x="984291" y="133871"/>
                </a:lnTo>
                <a:lnTo>
                  <a:pt x="939656" y="133871"/>
                </a:lnTo>
                <a:lnTo>
                  <a:pt x="899431" y="133871"/>
                </a:lnTo>
                <a:lnTo>
                  <a:pt x="857816" y="133871"/>
                </a:lnTo>
                <a:lnTo>
                  <a:pt x="814512" y="133871"/>
                </a:lnTo>
                <a:lnTo>
                  <a:pt x="774403" y="133871"/>
                </a:lnTo>
                <a:lnTo>
                  <a:pt x="732800" y="133871"/>
                </a:lnTo>
                <a:lnTo>
                  <a:pt x="694311" y="133871"/>
                </a:lnTo>
                <a:lnTo>
                  <a:pt x="653536" y="126803"/>
                </a:lnTo>
                <a:lnTo>
                  <a:pt x="639710" y="126761"/>
                </a:lnTo>
                <a:lnTo>
                  <a:pt x="616183" y="130331"/>
                </a:lnTo>
                <a:lnTo>
                  <a:pt x="596204" y="127971"/>
                </a:lnTo>
                <a:lnTo>
                  <a:pt x="553692" y="133439"/>
                </a:lnTo>
                <a:lnTo>
                  <a:pt x="511971" y="133846"/>
                </a:lnTo>
                <a:lnTo>
                  <a:pt x="468561" y="133868"/>
                </a:lnTo>
                <a:lnTo>
                  <a:pt x="425720" y="133871"/>
                </a:lnTo>
                <a:lnTo>
                  <a:pt x="407809" y="134863"/>
                </a:lnTo>
                <a:lnTo>
                  <a:pt x="372071" y="141973"/>
                </a:lnTo>
                <a:lnTo>
                  <a:pt x="330397" y="142752"/>
                </a:lnTo>
                <a:lnTo>
                  <a:pt x="290874" y="142799"/>
                </a:lnTo>
                <a:lnTo>
                  <a:pt x="249982" y="142801"/>
                </a:lnTo>
                <a:lnTo>
                  <a:pt x="239094" y="143793"/>
                </a:lnTo>
                <a:lnTo>
                  <a:pt x="221375" y="149869"/>
                </a:lnTo>
                <a:lnTo>
                  <a:pt x="187358" y="154213"/>
                </a:lnTo>
                <a:lnTo>
                  <a:pt x="144964" y="167560"/>
                </a:lnTo>
                <a:lnTo>
                  <a:pt x="137850" y="169679"/>
                </a:lnTo>
                <a:lnTo>
                  <a:pt x="95627" y="199391"/>
                </a:lnTo>
                <a:lnTo>
                  <a:pt x="89464" y="202678"/>
                </a:lnTo>
                <a:lnTo>
                  <a:pt x="72682" y="209530"/>
                </a:lnTo>
                <a:lnTo>
                  <a:pt x="60781" y="217583"/>
                </a:lnTo>
                <a:lnTo>
                  <a:pt x="39760" y="246174"/>
                </a:lnTo>
                <a:lnTo>
                  <a:pt x="33870" y="258727"/>
                </a:lnTo>
                <a:lnTo>
                  <a:pt x="14773" y="284453"/>
                </a:lnTo>
                <a:lnTo>
                  <a:pt x="10660" y="296338"/>
                </a:lnTo>
                <a:lnTo>
                  <a:pt x="8278" y="315379"/>
                </a:lnTo>
                <a:lnTo>
                  <a:pt x="1928" y="332370"/>
                </a:lnTo>
                <a:lnTo>
                  <a:pt x="21" y="372909"/>
                </a:lnTo>
                <a:lnTo>
                  <a:pt x="0" y="404367"/>
                </a:lnTo>
                <a:lnTo>
                  <a:pt x="2645" y="410527"/>
                </a:lnTo>
                <a:lnTo>
                  <a:pt x="6136" y="416571"/>
                </a:lnTo>
                <a:lnTo>
                  <a:pt x="9093" y="425552"/>
                </a:lnTo>
                <a:lnTo>
                  <a:pt x="47635" y="467246"/>
                </a:lnTo>
                <a:lnTo>
                  <a:pt x="68460" y="487090"/>
                </a:lnTo>
                <a:lnTo>
                  <a:pt x="96364" y="500540"/>
                </a:lnTo>
                <a:lnTo>
                  <a:pt x="131381" y="520856"/>
                </a:lnTo>
                <a:lnTo>
                  <a:pt x="172664" y="533560"/>
                </a:lnTo>
                <a:lnTo>
                  <a:pt x="214313" y="550969"/>
                </a:lnTo>
                <a:lnTo>
                  <a:pt x="250214" y="560353"/>
                </a:lnTo>
                <a:lnTo>
                  <a:pt x="294617" y="576459"/>
                </a:lnTo>
                <a:lnTo>
                  <a:pt x="331761" y="584583"/>
                </a:lnTo>
                <a:lnTo>
                  <a:pt x="372580" y="595733"/>
                </a:lnTo>
                <a:lnTo>
                  <a:pt x="412608" y="605017"/>
                </a:lnTo>
                <a:lnTo>
                  <a:pt x="453719" y="616241"/>
                </a:lnTo>
                <a:lnTo>
                  <a:pt x="490797" y="623273"/>
                </a:lnTo>
                <a:lnTo>
                  <a:pt x="526784" y="630799"/>
                </a:lnTo>
                <a:lnTo>
                  <a:pt x="562556" y="635960"/>
                </a:lnTo>
                <a:lnTo>
                  <a:pt x="603026" y="646240"/>
                </a:lnTo>
                <a:lnTo>
                  <a:pt x="643101" y="651688"/>
                </a:lnTo>
                <a:lnTo>
                  <a:pt x="685559" y="658644"/>
                </a:lnTo>
                <a:lnTo>
                  <a:pt x="727644" y="665052"/>
                </a:lnTo>
                <a:lnTo>
                  <a:pt x="768038" y="674880"/>
                </a:lnTo>
                <a:lnTo>
                  <a:pt x="810559" y="680496"/>
                </a:lnTo>
                <a:lnTo>
                  <a:pt x="852656" y="686126"/>
                </a:lnTo>
                <a:lnTo>
                  <a:pt x="887418" y="691841"/>
                </a:lnTo>
                <a:lnTo>
                  <a:pt x="922853" y="695078"/>
                </a:lnTo>
                <a:lnTo>
                  <a:pt x="964245" y="696172"/>
                </a:lnTo>
                <a:lnTo>
                  <a:pt x="997982" y="697354"/>
                </a:lnTo>
                <a:lnTo>
                  <a:pt x="1033113" y="702555"/>
                </a:lnTo>
                <a:lnTo>
                  <a:pt x="1068658" y="704536"/>
                </a:lnTo>
                <a:lnTo>
                  <a:pt x="1104325" y="705124"/>
                </a:lnTo>
                <a:lnTo>
                  <a:pt x="1140029" y="705298"/>
                </a:lnTo>
                <a:lnTo>
                  <a:pt x="1175743" y="705349"/>
                </a:lnTo>
                <a:lnTo>
                  <a:pt x="1210468" y="705365"/>
                </a:lnTo>
                <a:lnTo>
                  <a:pt x="1252017" y="702724"/>
                </a:lnTo>
                <a:lnTo>
                  <a:pt x="1286426" y="698303"/>
                </a:lnTo>
                <a:lnTo>
                  <a:pt x="1321756" y="696992"/>
                </a:lnTo>
                <a:lnTo>
                  <a:pt x="1357360" y="696605"/>
                </a:lnTo>
                <a:lnTo>
                  <a:pt x="1393044" y="696489"/>
                </a:lnTo>
                <a:lnTo>
                  <a:pt x="1428753" y="693810"/>
                </a:lnTo>
                <a:lnTo>
                  <a:pt x="1464469" y="689378"/>
                </a:lnTo>
                <a:lnTo>
                  <a:pt x="1502832" y="688064"/>
                </a:lnTo>
                <a:lnTo>
                  <a:pt x="1542973" y="687675"/>
                </a:lnTo>
                <a:lnTo>
                  <a:pt x="1580002" y="687559"/>
                </a:lnTo>
                <a:lnTo>
                  <a:pt x="1616109" y="684880"/>
                </a:lnTo>
                <a:lnTo>
                  <a:pt x="1651943" y="680448"/>
                </a:lnTo>
                <a:lnTo>
                  <a:pt x="1687695" y="679134"/>
                </a:lnTo>
                <a:lnTo>
                  <a:pt x="1723424" y="678746"/>
                </a:lnTo>
                <a:lnTo>
                  <a:pt x="1759146" y="678630"/>
                </a:lnTo>
                <a:lnTo>
                  <a:pt x="1794866" y="678596"/>
                </a:lnTo>
                <a:lnTo>
                  <a:pt x="1830585" y="678586"/>
                </a:lnTo>
                <a:lnTo>
                  <a:pt x="1866304" y="678583"/>
                </a:lnTo>
                <a:lnTo>
                  <a:pt x="1902022" y="675937"/>
                </a:lnTo>
                <a:lnTo>
                  <a:pt x="1937741" y="671514"/>
                </a:lnTo>
                <a:lnTo>
                  <a:pt x="1973460" y="670204"/>
                </a:lnTo>
                <a:lnTo>
                  <a:pt x="2009179" y="669816"/>
                </a:lnTo>
                <a:lnTo>
                  <a:pt x="2044897" y="669700"/>
                </a:lnTo>
                <a:lnTo>
                  <a:pt x="2080616" y="667020"/>
                </a:lnTo>
                <a:lnTo>
                  <a:pt x="2116335" y="662589"/>
                </a:lnTo>
                <a:lnTo>
                  <a:pt x="2152054" y="661275"/>
                </a:lnTo>
                <a:lnTo>
                  <a:pt x="2187772" y="660886"/>
                </a:lnTo>
                <a:lnTo>
                  <a:pt x="2223491" y="660770"/>
                </a:lnTo>
                <a:lnTo>
                  <a:pt x="2259210" y="660737"/>
                </a:lnTo>
                <a:lnTo>
                  <a:pt x="2302094" y="660725"/>
                </a:lnTo>
                <a:lnTo>
                  <a:pt x="2346358" y="660723"/>
                </a:lnTo>
                <a:lnTo>
                  <a:pt x="2390673" y="660722"/>
                </a:lnTo>
                <a:lnTo>
                  <a:pt x="2433124" y="660722"/>
                </a:lnTo>
                <a:lnTo>
                  <a:pt x="2467947" y="660722"/>
                </a:lnTo>
                <a:lnTo>
                  <a:pt x="2509132" y="659730"/>
                </a:lnTo>
                <a:lnTo>
                  <a:pt x="2551810" y="653654"/>
                </a:lnTo>
                <a:lnTo>
                  <a:pt x="2589197" y="652161"/>
                </a:lnTo>
                <a:lnTo>
                  <a:pt x="2631383" y="651866"/>
                </a:lnTo>
                <a:lnTo>
                  <a:pt x="2669408" y="649161"/>
                </a:lnTo>
                <a:lnTo>
                  <a:pt x="2705582" y="644107"/>
                </a:lnTo>
                <a:lnTo>
                  <a:pt x="2741391" y="635980"/>
                </a:lnTo>
                <a:lnTo>
                  <a:pt x="2777127" y="627465"/>
                </a:lnTo>
                <a:lnTo>
                  <a:pt x="2812850" y="620749"/>
                </a:lnTo>
                <a:lnTo>
                  <a:pt x="2854853" y="606976"/>
                </a:lnTo>
                <a:lnTo>
                  <a:pt x="2893053" y="592239"/>
                </a:lnTo>
                <a:lnTo>
                  <a:pt x="2930287" y="572636"/>
                </a:lnTo>
                <a:lnTo>
                  <a:pt x="2970204" y="550957"/>
                </a:lnTo>
                <a:lnTo>
                  <a:pt x="3011150" y="515767"/>
                </a:lnTo>
                <a:lnTo>
                  <a:pt x="3055564" y="471582"/>
                </a:lnTo>
                <a:lnTo>
                  <a:pt x="3080688" y="428371"/>
                </a:lnTo>
                <a:lnTo>
                  <a:pt x="3087009" y="413284"/>
                </a:lnTo>
                <a:lnTo>
                  <a:pt x="3097669" y="372741"/>
                </a:lnTo>
                <a:lnTo>
                  <a:pt x="3098564" y="340612"/>
                </a:lnTo>
                <a:lnTo>
                  <a:pt x="3095939" y="332250"/>
                </a:lnTo>
                <a:lnTo>
                  <a:pt x="3092456" y="324235"/>
                </a:lnTo>
                <a:lnTo>
                  <a:pt x="3089504" y="309558"/>
                </a:lnTo>
                <a:lnTo>
                  <a:pt x="3082786" y="298485"/>
                </a:lnTo>
                <a:lnTo>
                  <a:pt x="3055912" y="262714"/>
                </a:lnTo>
                <a:lnTo>
                  <a:pt x="3014325" y="235096"/>
                </a:lnTo>
                <a:lnTo>
                  <a:pt x="2991260" y="220527"/>
                </a:lnTo>
                <a:lnTo>
                  <a:pt x="2967595" y="203574"/>
                </a:lnTo>
                <a:lnTo>
                  <a:pt x="2924221" y="192270"/>
                </a:lnTo>
                <a:lnTo>
                  <a:pt x="2883667" y="178370"/>
                </a:lnTo>
                <a:lnTo>
                  <a:pt x="2840550" y="163617"/>
                </a:lnTo>
                <a:lnTo>
                  <a:pt x="2818963" y="155694"/>
                </a:lnTo>
                <a:lnTo>
                  <a:pt x="2782859" y="149867"/>
                </a:lnTo>
                <a:lnTo>
                  <a:pt x="2742544" y="139456"/>
                </a:lnTo>
                <a:lnTo>
                  <a:pt x="2705918" y="127845"/>
                </a:lnTo>
                <a:lnTo>
                  <a:pt x="2667374" y="115997"/>
                </a:lnTo>
                <a:lnTo>
                  <a:pt x="2626577" y="108843"/>
                </a:lnTo>
                <a:lnTo>
                  <a:pt x="2583718" y="100301"/>
                </a:lnTo>
                <a:lnTo>
                  <a:pt x="2542914" y="89059"/>
                </a:lnTo>
                <a:lnTo>
                  <a:pt x="2501671" y="77284"/>
                </a:lnTo>
                <a:lnTo>
                  <a:pt x="2458724" y="65404"/>
                </a:lnTo>
                <a:lnTo>
                  <a:pt x="2417903" y="53502"/>
                </a:lnTo>
                <a:lnTo>
                  <a:pt x="2383620" y="47219"/>
                </a:lnTo>
                <a:lnTo>
                  <a:pt x="2341221" y="40356"/>
                </a:lnTo>
                <a:lnTo>
                  <a:pt x="2298046" y="29446"/>
                </a:lnTo>
                <a:lnTo>
                  <a:pt x="2257180" y="20382"/>
                </a:lnTo>
                <a:lnTo>
                  <a:pt x="2222889" y="15909"/>
                </a:lnTo>
                <a:lnTo>
                  <a:pt x="2180487" y="10249"/>
                </a:lnTo>
                <a:lnTo>
                  <a:pt x="2136320" y="8138"/>
                </a:lnTo>
                <a:lnTo>
                  <a:pt x="2092023" y="1842"/>
                </a:lnTo>
                <a:lnTo>
                  <a:pt x="2049576" y="304"/>
                </a:lnTo>
                <a:lnTo>
                  <a:pt x="2009110" y="0"/>
                </a:lnTo>
                <a:lnTo>
                  <a:pt x="1966575" y="2586"/>
                </a:lnTo>
                <a:lnTo>
                  <a:pt x="1924475" y="7617"/>
                </a:lnTo>
                <a:lnTo>
                  <a:pt x="1884078" y="14747"/>
                </a:lnTo>
                <a:lnTo>
                  <a:pt x="1851506" y="18869"/>
                </a:lnTo>
                <a:lnTo>
                  <a:pt x="1808038" y="34389"/>
                </a:lnTo>
                <a:lnTo>
                  <a:pt x="1768077" y="4457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3178</TotalTime>
  <Words>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EOC Review Part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Log 8-23-13</dc:title>
  <dc:creator>Harbaugh Stanford</dc:creator>
  <cp:lastModifiedBy>Scott Linehan</cp:lastModifiedBy>
  <cp:revision>260</cp:revision>
  <cp:lastPrinted>2014-04-01T12:53:36Z</cp:lastPrinted>
  <dcterms:created xsi:type="dcterms:W3CDTF">2006-08-16T00:00:00Z</dcterms:created>
  <dcterms:modified xsi:type="dcterms:W3CDTF">2016-03-31T15:34:13Z</dcterms:modified>
</cp:coreProperties>
</file>